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3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Lst>
  <p:sldSz cx="18288000" cy="10287000"/>
  <p:notesSz cx="6858000" cy="9144000"/>
  <p:embeddedFontLst>
    <p:embeddedFont>
      <p:font typeface="Glacial Indifference" panose="020B0604020202020204" charset="0"/>
      <p:regular r:id="rId33"/>
    </p:embeddedFont>
    <p:embeddedFont>
      <p:font typeface="Glacial Indifference Bold" panose="020B0604020202020204" charset="0"/>
      <p:regular r:id="rId34"/>
    </p:embeddedFont>
    <p:embeddedFont>
      <p:font typeface="Poppins" panose="00000500000000000000" pitchFamily="2" charset="0"/>
      <p:regular r:id="rId35"/>
      <p:bold r:id="rId36"/>
    </p:embeddedFont>
    <p:embeddedFont>
      <p:font typeface="Poppins Bold"/>
      <p:regular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2" d="100"/>
          <a:sy n="52" d="100"/>
        </p:scale>
        <p:origin x="85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font" Target="fonts/font2.fntdata"/><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4.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3.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1.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Fishburn" userId="99ee085f-44ee-4fcf-8e4d-a6cd1d6670ec" providerId="ADAL" clId="{39C7DF84-6AB4-412A-BFFA-D8AA793A5525}"/>
    <pc:docChg chg="modSld">
      <pc:chgData name="Hannah Fishburn" userId="99ee085f-44ee-4fcf-8e4d-a6cd1d6670ec" providerId="ADAL" clId="{39C7DF84-6AB4-412A-BFFA-D8AA793A5525}" dt="2025-09-17T09:33:01.688" v="15" actId="1076"/>
      <pc:docMkLst>
        <pc:docMk/>
      </pc:docMkLst>
      <pc:sldChg chg="modSp mod">
        <pc:chgData name="Hannah Fishburn" userId="99ee085f-44ee-4fcf-8e4d-a6cd1d6670ec" providerId="ADAL" clId="{39C7DF84-6AB4-412A-BFFA-D8AA793A5525}" dt="2025-09-17T09:33:01.688" v="15" actId="1076"/>
        <pc:sldMkLst>
          <pc:docMk/>
          <pc:sldMk cId="0" sldId="260"/>
        </pc:sldMkLst>
        <pc:spChg chg="mod">
          <ac:chgData name="Hannah Fishburn" userId="99ee085f-44ee-4fcf-8e4d-a6cd1d6670ec" providerId="ADAL" clId="{39C7DF84-6AB4-412A-BFFA-D8AA793A5525}" dt="2025-09-17T09:33:01.688" v="15" actId="1076"/>
          <ac:spMkLst>
            <pc:docMk/>
            <pc:sldMk cId="0" sldId="260"/>
            <ac:spMk id="20" creationId="{00000000-0000-0000-0000-000000000000}"/>
          </ac:spMkLst>
        </pc:spChg>
        <pc:spChg chg="mod">
          <ac:chgData name="Hannah Fishburn" userId="99ee085f-44ee-4fcf-8e4d-a6cd1d6670ec" providerId="ADAL" clId="{39C7DF84-6AB4-412A-BFFA-D8AA793A5525}" dt="2025-09-17T09:32:55.744" v="14" actId="20577"/>
          <ac:spMkLst>
            <pc:docMk/>
            <pc:sldMk cId="0" sldId="260"/>
            <ac:spMk id="2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17.09.2025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https://padlet.com/hannahturner22/our-favourite-trees-9fbtabzp2hcu83mp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18" Type="http://schemas.openxmlformats.org/officeDocument/2006/relationships/image" Target="../media/image1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svg"/><Relationship Id="rId19" Type="http://schemas.openxmlformats.org/officeDocument/2006/relationships/image" Target="../media/image18.sv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png"/><Relationship Id="rId7" Type="http://schemas.openxmlformats.org/officeDocument/2006/relationships/image" Target="../media/image60.png"/><Relationship Id="rId2" Type="http://schemas.openxmlformats.org/officeDocument/2006/relationships/image" Target="../media/image57.jpeg"/><Relationship Id="rId1" Type="http://schemas.openxmlformats.org/officeDocument/2006/relationships/slideLayout" Target="../slideLayouts/slideLayout7.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61.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6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59.svg"/><Relationship Id="rId5" Type="http://schemas.openxmlformats.org/officeDocument/2006/relationships/image" Target="../media/image4.svg"/><Relationship Id="rId10" Type="http://schemas.openxmlformats.org/officeDocument/2006/relationships/image" Target="../media/image58.png"/><Relationship Id="rId4" Type="http://schemas.openxmlformats.org/officeDocument/2006/relationships/image" Target="../media/image3.png"/><Relationship Id="rId9" Type="http://schemas.openxmlformats.org/officeDocument/2006/relationships/image" Target="../media/image62.jpe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61.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6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59.svg"/><Relationship Id="rId5" Type="http://schemas.openxmlformats.org/officeDocument/2006/relationships/image" Target="../media/image4.svg"/><Relationship Id="rId10" Type="http://schemas.openxmlformats.org/officeDocument/2006/relationships/image" Target="../media/image58.png"/><Relationship Id="rId4" Type="http://schemas.openxmlformats.org/officeDocument/2006/relationships/image" Target="../media/image3.png"/><Relationship Id="rId9" Type="http://schemas.openxmlformats.org/officeDocument/2006/relationships/image" Target="../media/image63.jpe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66.jpeg"/><Relationship Id="rId5" Type="http://schemas.openxmlformats.org/officeDocument/2006/relationships/image" Target="../media/image4.svg"/><Relationship Id="rId10" Type="http://schemas.openxmlformats.org/officeDocument/2006/relationships/image" Target="../media/image65.jpeg"/><Relationship Id="rId4" Type="http://schemas.openxmlformats.org/officeDocument/2006/relationships/image" Target="../media/image3.png"/><Relationship Id="rId9" Type="http://schemas.openxmlformats.org/officeDocument/2006/relationships/image" Target="../media/image64.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69.svg"/><Relationship Id="rId5" Type="http://schemas.openxmlformats.org/officeDocument/2006/relationships/image" Target="../media/image4.svg"/><Relationship Id="rId10" Type="http://schemas.openxmlformats.org/officeDocument/2006/relationships/image" Target="../media/image68.png"/><Relationship Id="rId4" Type="http://schemas.openxmlformats.org/officeDocument/2006/relationships/image" Target="../media/image3.png"/><Relationship Id="rId9" Type="http://schemas.openxmlformats.org/officeDocument/2006/relationships/image" Target="../media/image67.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72.png"/><Relationship Id="rId18" Type="http://schemas.openxmlformats.org/officeDocument/2006/relationships/image" Target="../media/image7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71.svg"/><Relationship Id="rId17" Type="http://schemas.openxmlformats.org/officeDocument/2006/relationships/image" Target="../media/image76.png"/><Relationship Id="rId2" Type="http://schemas.openxmlformats.org/officeDocument/2006/relationships/image" Target="../media/image1.png"/><Relationship Id="rId16" Type="http://schemas.openxmlformats.org/officeDocument/2006/relationships/image" Target="../media/image75.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70.png"/><Relationship Id="rId5" Type="http://schemas.openxmlformats.org/officeDocument/2006/relationships/image" Target="../media/image4.svg"/><Relationship Id="rId15" Type="http://schemas.openxmlformats.org/officeDocument/2006/relationships/image" Target="../media/image74.png"/><Relationship Id="rId10" Type="http://schemas.openxmlformats.org/officeDocument/2006/relationships/image" Target="../media/image24.svg"/><Relationship Id="rId4" Type="http://schemas.openxmlformats.org/officeDocument/2006/relationships/image" Target="../media/image3.png"/><Relationship Id="rId9" Type="http://schemas.openxmlformats.org/officeDocument/2006/relationships/image" Target="../media/image23.png"/><Relationship Id="rId14" Type="http://schemas.openxmlformats.org/officeDocument/2006/relationships/image" Target="../media/image73.sv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78.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79.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0.png"/></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1.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hyperlink" Target="https://padlet.com/hannahturner22/where-in-the-world-8fzynl4jtnkabeyf" TargetMode="External"/><Relationship Id="rId4" Type="http://schemas.openxmlformats.org/officeDocument/2006/relationships/image" Target="../media/image3.png"/><Relationship Id="rId9" Type="http://schemas.openxmlformats.org/officeDocument/2006/relationships/image" Target="../media/image20.png"/></Relationships>
</file>

<file path=ppt/slides/_rels/slide20.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2.svg"/><Relationship Id="rId7" Type="http://schemas.openxmlformats.org/officeDocument/2006/relationships/image" Target="../media/image8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84.png"/></Relationships>
</file>

<file path=ppt/slides/_rels/slide21.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2.svg"/><Relationship Id="rId7" Type="http://schemas.openxmlformats.org/officeDocument/2006/relationships/image" Target="../media/image85.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87.sv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8.jpeg"/></Relationships>
</file>

<file path=ppt/slides/_rels/slide23.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2.svg"/><Relationship Id="rId7" Type="http://schemas.openxmlformats.org/officeDocument/2006/relationships/image" Target="../media/image89.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91.svg"/></Relationships>
</file>

<file path=ppt/slides/_rels/slide24.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2.svg"/><Relationship Id="rId7" Type="http://schemas.openxmlformats.org/officeDocument/2006/relationships/image" Target="../media/image9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10" Type="http://schemas.openxmlformats.org/officeDocument/2006/relationships/image" Target="../media/image95.svg"/><Relationship Id="rId4" Type="http://schemas.openxmlformats.org/officeDocument/2006/relationships/image" Target="../media/image5.png"/><Relationship Id="rId9" Type="http://schemas.openxmlformats.org/officeDocument/2006/relationships/image" Target="../media/image94.png"/></Relationships>
</file>

<file path=ppt/slides/_rels/slide25.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image" Target="../media/image2.svg"/><Relationship Id="rId7" Type="http://schemas.openxmlformats.org/officeDocument/2006/relationships/image" Target="../media/image9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10" Type="http://schemas.openxmlformats.org/officeDocument/2006/relationships/image" Target="../media/image99.jpeg"/><Relationship Id="rId4" Type="http://schemas.openxmlformats.org/officeDocument/2006/relationships/image" Target="../media/image5.png"/><Relationship Id="rId9" Type="http://schemas.openxmlformats.org/officeDocument/2006/relationships/image" Target="../media/image98.png"/></Relationships>
</file>

<file path=ppt/slides/_rels/slide26.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101.png"/><Relationship Id="rId5" Type="http://schemas.openxmlformats.org/officeDocument/2006/relationships/image" Target="../media/image3.png"/><Relationship Id="rId10" Type="http://schemas.openxmlformats.org/officeDocument/2006/relationships/image" Target="../media/image100.jpeg"/><Relationship Id="rId4" Type="http://schemas.openxmlformats.org/officeDocument/2006/relationships/image" Target="../media/image2.svg"/><Relationship Id="rId9" Type="http://schemas.openxmlformats.org/officeDocument/2006/relationships/image" Target="../media/image7.png"/></Relationships>
</file>

<file path=ppt/slides/_rels/slide27.xml.rels><?xml version="1.0" encoding="UTF-8" standalone="yes"?>
<Relationships xmlns="http://schemas.openxmlformats.org/package/2006/relationships"><Relationship Id="rId8" Type="http://schemas.openxmlformats.org/officeDocument/2006/relationships/image" Target="../media/image106.svg"/><Relationship Id="rId13" Type="http://schemas.openxmlformats.org/officeDocument/2006/relationships/image" Target="../media/image111.png"/><Relationship Id="rId3" Type="http://schemas.openxmlformats.org/officeDocument/2006/relationships/image" Target="../media/image103.svg"/><Relationship Id="rId7" Type="http://schemas.openxmlformats.org/officeDocument/2006/relationships/image" Target="../media/image105.png"/><Relationship Id="rId12" Type="http://schemas.openxmlformats.org/officeDocument/2006/relationships/image" Target="../media/image110.svg"/><Relationship Id="rId2" Type="http://schemas.openxmlformats.org/officeDocument/2006/relationships/image" Target="../media/image102.png"/><Relationship Id="rId16" Type="http://schemas.openxmlformats.org/officeDocument/2006/relationships/image" Target="../media/image114.svg"/><Relationship Id="rId1" Type="http://schemas.openxmlformats.org/officeDocument/2006/relationships/slideLayout" Target="../slideLayouts/slideLayout7.xml"/><Relationship Id="rId6" Type="http://schemas.openxmlformats.org/officeDocument/2006/relationships/image" Target="../media/image104.png"/><Relationship Id="rId11" Type="http://schemas.openxmlformats.org/officeDocument/2006/relationships/image" Target="../media/image109.png"/><Relationship Id="rId5" Type="http://schemas.openxmlformats.org/officeDocument/2006/relationships/image" Target="../media/image4.svg"/><Relationship Id="rId15" Type="http://schemas.openxmlformats.org/officeDocument/2006/relationships/image" Target="../media/image113.png"/><Relationship Id="rId10" Type="http://schemas.openxmlformats.org/officeDocument/2006/relationships/image" Target="../media/image108.svg"/><Relationship Id="rId4" Type="http://schemas.openxmlformats.org/officeDocument/2006/relationships/image" Target="../media/image3.png"/><Relationship Id="rId9" Type="http://schemas.openxmlformats.org/officeDocument/2006/relationships/image" Target="../media/image107.png"/><Relationship Id="rId14" Type="http://schemas.openxmlformats.org/officeDocument/2006/relationships/image" Target="../media/image112.sv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22.svg"/><Relationship Id="rId4" Type="http://schemas.openxmlformats.org/officeDocument/2006/relationships/image" Target="../media/image3.png"/><Relationship Id="rId9" Type="http://schemas.openxmlformats.org/officeDocument/2006/relationships/image" Target="../media/image21.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26.svg"/><Relationship Id="rId17" Type="http://schemas.openxmlformats.org/officeDocument/2006/relationships/image" Target="../media/image31.png"/><Relationship Id="rId2" Type="http://schemas.openxmlformats.org/officeDocument/2006/relationships/image" Target="../media/image1.png"/><Relationship Id="rId16"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5.png"/><Relationship Id="rId5" Type="http://schemas.openxmlformats.org/officeDocument/2006/relationships/image" Target="../media/image4.svg"/><Relationship Id="rId15" Type="http://schemas.openxmlformats.org/officeDocument/2006/relationships/image" Target="../media/image29.png"/><Relationship Id="rId10" Type="http://schemas.openxmlformats.org/officeDocument/2006/relationships/image" Target="../media/image24.svg"/><Relationship Id="rId4" Type="http://schemas.openxmlformats.org/officeDocument/2006/relationships/image" Target="../media/image3.png"/><Relationship Id="rId9" Type="http://schemas.openxmlformats.org/officeDocument/2006/relationships/image" Target="../media/image23.png"/><Relationship Id="rId14" Type="http://schemas.openxmlformats.org/officeDocument/2006/relationships/image" Target="../media/image28.sv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36.jpe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35.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34.jpeg"/><Relationship Id="rId5" Type="http://schemas.openxmlformats.org/officeDocument/2006/relationships/image" Target="../media/image4.svg"/><Relationship Id="rId15" Type="http://schemas.openxmlformats.org/officeDocument/2006/relationships/image" Target="../media/image38.jpeg"/><Relationship Id="rId10" Type="http://schemas.openxmlformats.org/officeDocument/2006/relationships/image" Target="../media/image33.jpeg"/><Relationship Id="rId4" Type="http://schemas.openxmlformats.org/officeDocument/2006/relationships/image" Target="../media/image3.png"/><Relationship Id="rId9" Type="http://schemas.openxmlformats.org/officeDocument/2006/relationships/image" Target="../media/image32.png"/><Relationship Id="rId14" Type="http://schemas.openxmlformats.org/officeDocument/2006/relationships/image" Target="../media/image37.jpe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43.png"/><Relationship Id="rId18" Type="http://schemas.openxmlformats.org/officeDocument/2006/relationships/image" Target="../media/image48.jpe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42.png"/><Relationship Id="rId17" Type="http://schemas.openxmlformats.org/officeDocument/2006/relationships/image" Target="../media/image47.jpeg"/><Relationship Id="rId2" Type="http://schemas.openxmlformats.org/officeDocument/2006/relationships/image" Target="../media/image1.png"/><Relationship Id="rId16"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41.png"/><Relationship Id="rId5" Type="http://schemas.openxmlformats.org/officeDocument/2006/relationships/image" Target="../media/image4.svg"/><Relationship Id="rId15" Type="http://schemas.openxmlformats.org/officeDocument/2006/relationships/image" Target="../media/image45.png"/><Relationship Id="rId10" Type="http://schemas.openxmlformats.org/officeDocument/2006/relationships/image" Target="../media/image40.png"/><Relationship Id="rId4" Type="http://schemas.openxmlformats.org/officeDocument/2006/relationships/image" Target="../media/image3.png"/><Relationship Id="rId9" Type="http://schemas.openxmlformats.org/officeDocument/2006/relationships/image" Target="../media/image39.png"/><Relationship Id="rId14" Type="http://schemas.openxmlformats.org/officeDocument/2006/relationships/image" Target="../media/image44.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50.svg"/><Relationship Id="rId4" Type="http://schemas.openxmlformats.org/officeDocument/2006/relationships/image" Target="../media/image3.png"/><Relationship Id="rId9" Type="http://schemas.openxmlformats.org/officeDocument/2006/relationships/image" Target="../media/image49.png"/></Relationships>
</file>

<file path=ppt/slides/_rels/slide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2.svg"/><Relationship Id="rId7" Type="http://schemas.openxmlformats.org/officeDocument/2006/relationships/image" Target="../media/image5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55.svg"/><Relationship Id="rId5" Type="http://schemas.openxmlformats.org/officeDocument/2006/relationships/image" Target="../media/image4.svg"/><Relationship Id="rId10" Type="http://schemas.openxmlformats.org/officeDocument/2006/relationships/image" Target="../media/image54.png"/><Relationship Id="rId4" Type="http://schemas.openxmlformats.org/officeDocument/2006/relationships/image" Target="../media/image3.png"/><Relationship Id="rId9" Type="http://schemas.openxmlformats.org/officeDocument/2006/relationships/image" Target="../media/image53.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5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16578"/>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16747" y="6475925"/>
            <a:ext cx="18326037" cy="4042812"/>
          </a:xfrm>
          <a:custGeom>
            <a:avLst/>
            <a:gdLst/>
            <a:ahLst/>
            <a:cxnLst/>
            <a:rect l="l" t="t" r="r" b="b"/>
            <a:pathLst>
              <a:path w="18326037" h="4042812">
                <a:moveTo>
                  <a:pt x="0" y="0"/>
                </a:moveTo>
                <a:lnTo>
                  <a:pt x="18326037" y="0"/>
                </a:lnTo>
                <a:lnTo>
                  <a:pt x="18326037" y="4042811"/>
                </a:lnTo>
                <a:lnTo>
                  <a:pt x="0" y="4042811"/>
                </a:lnTo>
                <a:lnTo>
                  <a:pt x="0" y="0"/>
                </a:lnTo>
                <a:close/>
              </a:path>
            </a:pathLst>
          </a:custGeom>
          <a:blipFill>
            <a:blip r:embed="rId4">
              <a:extLst>
                <a:ext uri="{96DAC541-7B7A-43D3-8B79-37D633B846F1}">
                  <asvg:svgBlip xmlns:asvg="http://schemas.microsoft.com/office/drawing/2016/SVG/main" r:embed="rId5"/>
                </a:ext>
              </a:extLst>
            </a:blip>
            <a:stretch>
              <a:fillRect l="-8835" b="-11004"/>
            </a:stretch>
          </a:blipFill>
        </p:spPr>
        <p:txBody>
          <a:bodyPr/>
          <a:lstStyle/>
          <a:p>
            <a:endParaRPr lang="en-GB"/>
          </a:p>
        </p:txBody>
      </p:sp>
      <p:sp>
        <p:nvSpPr>
          <p:cNvPr id="4" name="Freeform 4"/>
          <p:cNvSpPr/>
          <p:nvPr/>
        </p:nvSpPr>
        <p:spPr>
          <a:xfrm>
            <a:off x="3438950" y="6226128"/>
            <a:ext cx="1959257" cy="1839657"/>
          </a:xfrm>
          <a:custGeom>
            <a:avLst/>
            <a:gdLst/>
            <a:ahLst/>
            <a:cxnLst/>
            <a:rect l="l" t="t" r="r" b="b"/>
            <a:pathLst>
              <a:path w="1959257" h="1839657">
                <a:moveTo>
                  <a:pt x="0" y="0"/>
                </a:moveTo>
                <a:lnTo>
                  <a:pt x="1959258" y="0"/>
                </a:lnTo>
                <a:lnTo>
                  <a:pt x="1959258" y="1839657"/>
                </a:lnTo>
                <a:lnTo>
                  <a:pt x="0" y="1839657"/>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5905561" y="3451861"/>
            <a:ext cx="11207603" cy="1994972"/>
          </a:xfrm>
          <a:custGeom>
            <a:avLst/>
            <a:gdLst/>
            <a:ahLst/>
            <a:cxnLst/>
            <a:rect l="l" t="t" r="r" b="b"/>
            <a:pathLst>
              <a:path w="11207603" h="1994972">
                <a:moveTo>
                  <a:pt x="0" y="0"/>
                </a:moveTo>
                <a:lnTo>
                  <a:pt x="11207603" y="0"/>
                </a:lnTo>
                <a:lnTo>
                  <a:pt x="11207603" y="1994972"/>
                </a:lnTo>
                <a:lnTo>
                  <a:pt x="0" y="1994972"/>
                </a:lnTo>
                <a:lnTo>
                  <a:pt x="0" y="0"/>
                </a:lnTo>
                <a:close/>
              </a:path>
            </a:pathLst>
          </a:custGeom>
          <a:blipFill>
            <a:blip r:embed="rId8"/>
            <a:stretch>
              <a:fillRect/>
            </a:stretch>
          </a:blipFill>
        </p:spPr>
        <p:txBody>
          <a:bodyPr/>
          <a:lstStyle/>
          <a:p>
            <a:endParaRPr lang="en-GB"/>
          </a:p>
        </p:txBody>
      </p:sp>
      <p:sp>
        <p:nvSpPr>
          <p:cNvPr id="6" name="Freeform 6"/>
          <p:cNvSpPr/>
          <p:nvPr/>
        </p:nvSpPr>
        <p:spPr>
          <a:xfrm>
            <a:off x="0" y="7302002"/>
            <a:ext cx="2602070" cy="2390651"/>
          </a:xfrm>
          <a:custGeom>
            <a:avLst/>
            <a:gdLst/>
            <a:ahLst/>
            <a:cxnLst/>
            <a:rect l="l" t="t" r="r" b="b"/>
            <a:pathLst>
              <a:path w="2602070" h="2390651">
                <a:moveTo>
                  <a:pt x="0" y="0"/>
                </a:moveTo>
                <a:lnTo>
                  <a:pt x="2602070" y="0"/>
                </a:lnTo>
                <a:lnTo>
                  <a:pt x="2602070" y="2390651"/>
                </a:lnTo>
                <a:lnTo>
                  <a:pt x="0" y="239065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 name="Freeform 7"/>
          <p:cNvSpPr/>
          <p:nvPr/>
        </p:nvSpPr>
        <p:spPr>
          <a:xfrm>
            <a:off x="1687085" y="7919161"/>
            <a:ext cx="1525203" cy="1773492"/>
          </a:xfrm>
          <a:custGeom>
            <a:avLst/>
            <a:gdLst/>
            <a:ahLst/>
            <a:cxnLst/>
            <a:rect l="l" t="t" r="r" b="b"/>
            <a:pathLst>
              <a:path w="1525203" h="1773492">
                <a:moveTo>
                  <a:pt x="0" y="0"/>
                </a:moveTo>
                <a:lnTo>
                  <a:pt x="1525203" y="0"/>
                </a:lnTo>
                <a:lnTo>
                  <a:pt x="1525203" y="1773492"/>
                </a:lnTo>
                <a:lnTo>
                  <a:pt x="0" y="1773492"/>
                </a:lnTo>
                <a:lnTo>
                  <a:pt x="0" y="0"/>
                </a:lnTo>
                <a:close/>
              </a:path>
            </a:pathLst>
          </a:custGeom>
          <a:blipFill>
            <a:blip r:embed="rId11"/>
            <a:stretch>
              <a:fillRect/>
            </a:stretch>
          </a:blipFill>
        </p:spPr>
        <p:txBody>
          <a:bodyPr/>
          <a:lstStyle/>
          <a:p>
            <a:endParaRPr lang="en-GB"/>
          </a:p>
        </p:txBody>
      </p:sp>
      <p:sp>
        <p:nvSpPr>
          <p:cNvPr id="8" name="Freeform 8"/>
          <p:cNvSpPr/>
          <p:nvPr/>
        </p:nvSpPr>
        <p:spPr>
          <a:xfrm>
            <a:off x="13702076" y="8270648"/>
            <a:ext cx="682372" cy="1396157"/>
          </a:xfrm>
          <a:custGeom>
            <a:avLst/>
            <a:gdLst/>
            <a:ahLst/>
            <a:cxnLst/>
            <a:rect l="l" t="t" r="r" b="b"/>
            <a:pathLst>
              <a:path w="682372" h="1396157">
                <a:moveTo>
                  <a:pt x="0" y="0"/>
                </a:moveTo>
                <a:lnTo>
                  <a:pt x="682372" y="0"/>
                </a:lnTo>
                <a:lnTo>
                  <a:pt x="682372" y="1396157"/>
                </a:lnTo>
                <a:lnTo>
                  <a:pt x="0" y="1396157"/>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9" name="Freeform 9"/>
          <p:cNvSpPr/>
          <p:nvPr/>
        </p:nvSpPr>
        <p:spPr>
          <a:xfrm>
            <a:off x="14223973" y="8235274"/>
            <a:ext cx="2498016" cy="1458495"/>
          </a:xfrm>
          <a:custGeom>
            <a:avLst/>
            <a:gdLst/>
            <a:ahLst/>
            <a:cxnLst/>
            <a:rect l="l" t="t" r="r" b="b"/>
            <a:pathLst>
              <a:path w="2498016" h="1458495">
                <a:moveTo>
                  <a:pt x="0" y="0"/>
                </a:moveTo>
                <a:lnTo>
                  <a:pt x="2498017" y="0"/>
                </a:lnTo>
                <a:lnTo>
                  <a:pt x="2498017" y="1458495"/>
                </a:lnTo>
                <a:lnTo>
                  <a:pt x="0" y="1458495"/>
                </a:lnTo>
                <a:lnTo>
                  <a:pt x="0" y="0"/>
                </a:lnTo>
                <a:close/>
              </a:path>
            </a:pathLst>
          </a:custGeom>
          <a:blipFill>
            <a:blip r:embed="rId14">
              <a:extLst>
                <a:ext uri="{96DAC541-7B7A-43D3-8B79-37D633B846F1}">
                  <asvg:svgBlip xmlns:asvg="http://schemas.microsoft.com/office/drawing/2016/SVG/main" r:embed="rId15"/>
                </a:ext>
              </a:extLst>
            </a:blip>
            <a:stretch>
              <a:fillRect l="-2126" b="-576"/>
            </a:stretch>
          </a:blipFill>
        </p:spPr>
        <p:txBody>
          <a:bodyPr/>
          <a:lstStyle/>
          <a:p>
            <a:endParaRPr lang="en-GB"/>
          </a:p>
        </p:txBody>
      </p:sp>
      <p:sp>
        <p:nvSpPr>
          <p:cNvPr id="10" name="Freeform 10"/>
          <p:cNvSpPr/>
          <p:nvPr/>
        </p:nvSpPr>
        <p:spPr>
          <a:xfrm>
            <a:off x="15370601" y="9215384"/>
            <a:ext cx="764917" cy="473402"/>
          </a:xfrm>
          <a:custGeom>
            <a:avLst/>
            <a:gdLst/>
            <a:ahLst/>
            <a:cxnLst/>
            <a:rect l="l" t="t" r="r" b="b"/>
            <a:pathLst>
              <a:path w="764917" h="473402">
                <a:moveTo>
                  <a:pt x="0" y="0"/>
                </a:moveTo>
                <a:lnTo>
                  <a:pt x="764917" y="0"/>
                </a:lnTo>
                <a:lnTo>
                  <a:pt x="764917" y="473402"/>
                </a:lnTo>
                <a:lnTo>
                  <a:pt x="0" y="473402"/>
                </a:lnTo>
                <a:lnTo>
                  <a:pt x="0" y="0"/>
                </a:lnTo>
                <a:close/>
              </a:path>
            </a:pathLst>
          </a:custGeom>
          <a:blipFill>
            <a:blip r:embed="rId14">
              <a:extLst>
                <a:ext uri="{96DAC541-7B7A-43D3-8B79-37D633B846F1}">
                  <asvg:svgBlip xmlns:asvg="http://schemas.microsoft.com/office/drawing/2016/SVG/main" r:embed="rId15"/>
                </a:ext>
              </a:extLst>
            </a:blip>
            <a:stretch>
              <a:fillRect l="-41809" t="-208274" r="-191708" b="-1589"/>
            </a:stretch>
          </a:blipFill>
        </p:spPr>
        <p:txBody>
          <a:bodyPr/>
          <a:lstStyle/>
          <a:p>
            <a:endParaRPr lang="en-GB"/>
          </a:p>
        </p:txBody>
      </p:sp>
      <p:sp>
        <p:nvSpPr>
          <p:cNvPr id="11" name="Freeform 11"/>
          <p:cNvSpPr/>
          <p:nvPr/>
        </p:nvSpPr>
        <p:spPr>
          <a:xfrm>
            <a:off x="16074732" y="8235274"/>
            <a:ext cx="1224752" cy="1466904"/>
          </a:xfrm>
          <a:custGeom>
            <a:avLst/>
            <a:gdLst/>
            <a:ahLst/>
            <a:cxnLst/>
            <a:rect l="l" t="t" r="r" b="b"/>
            <a:pathLst>
              <a:path w="1224752" h="1466904">
                <a:moveTo>
                  <a:pt x="0" y="0"/>
                </a:moveTo>
                <a:lnTo>
                  <a:pt x="1224751" y="0"/>
                </a:lnTo>
                <a:lnTo>
                  <a:pt x="1224751" y="1466904"/>
                </a:lnTo>
                <a:lnTo>
                  <a:pt x="0" y="1466904"/>
                </a:lnTo>
                <a:lnTo>
                  <a:pt x="0" y="0"/>
                </a:lnTo>
                <a:close/>
              </a:path>
            </a:pathLst>
          </a:custGeom>
          <a:blipFill>
            <a:blip r:embed="rId16">
              <a:extLst>
                <a:ext uri="{96DAC541-7B7A-43D3-8B79-37D633B846F1}">
                  <asvg:svgBlip xmlns:asvg="http://schemas.microsoft.com/office/drawing/2016/SVG/main" r:embed="rId17"/>
                </a:ext>
              </a:extLst>
            </a:blip>
            <a:stretch>
              <a:fillRect l="-143191"/>
            </a:stretch>
          </a:blipFill>
        </p:spPr>
        <p:txBody>
          <a:bodyPr/>
          <a:lstStyle/>
          <a:p>
            <a:endParaRPr lang="en-GB"/>
          </a:p>
        </p:txBody>
      </p:sp>
      <p:sp>
        <p:nvSpPr>
          <p:cNvPr id="12" name="Freeform 12"/>
          <p:cNvSpPr/>
          <p:nvPr/>
        </p:nvSpPr>
        <p:spPr>
          <a:xfrm>
            <a:off x="1018048" y="5446833"/>
            <a:ext cx="2863277" cy="715819"/>
          </a:xfrm>
          <a:custGeom>
            <a:avLst/>
            <a:gdLst/>
            <a:ahLst/>
            <a:cxnLst/>
            <a:rect l="l" t="t" r="r" b="b"/>
            <a:pathLst>
              <a:path w="2863277" h="715819">
                <a:moveTo>
                  <a:pt x="0" y="0"/>
                </a:moveTo>
                <a:lnTo>
                  <a:pt x="2863277" y="0"/>
                </a:lnTo>
                <a:lnTo>
                  <a:pt x="2863277" y="715820"/>
                </a:lnTo>
                <a:lnTo>
                  <a:pt x="0" y="71582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GB"/>
          </a:p>
        </p:txBody>
      </p:sp>
      <p:sp>
        <p:nvSpPr>
          <p:cNvPr id="13" name="TextBox 13"/>
          <p:cNvSpPr txBox="1"/>
          <p:nvPr/>
        </p:nvSpPr>
        <p:spPr>
          <a:xfrm>
            <a:off x="6174596" y="5323008"/>
            <a:ext cx="7021654" cy="816611"/>
          </a:xfrm>
          <a:prstGeom prst="rect">
            <a:avLst/>
          </a:prstGeom>
        </p:spPr>
        <p:txBody>
          <a:bodyPr lIns="0" tIns="0" rIns="0" bIns="0" rtlCol="0" anchor="t">
            <a:spAutoFit/>
          </a:bodyPr>
          <a:lstStyle/>
          <a:p>
            <a:pPr algn="l">
              <a:lnSpc>
                <a:spcPts val="6439"/>
              </a:lnSpc>
            </a:pPr>
            <a:r>
              <a:rPr lang="en-US" sz="4599" b="1">
                <a:solidFill>
                  <a:srgbClr val="2C3990"/>
                </a:solidFill>
                <a:latin typeface="Poppins Bold"/>
                <a:ea typeface="Poppins Bold"/>
                <a:cs typeface="Poppins Bold"/>
                <a:sym typeface="Poppins Bold"/>
              </a:rPr>
              <a:t>Tree-mendous Trees</a:t>
            </a:r>
          </a:p>
        </p:txBody>
      </p:sp>
      <p:sp>
        <p:nvSpPr>
          <p:cNvPr id="14" name="Freeform 14"/>
          <p:cNvSpPr/>
          <p:nvPr/>
        </p:nvSpPr>
        <p:spPr>
          <a:xfrm>
            <a:off x="14004100" y="-384691"/>
            <a:ext cx="4262836" cy="3836552"/>
          </a:xfrm>
          <a:custGeom>
            <a:avLst/>
            <a:gdLst/>
            <a:ahLst/>
            <a:cxnLst/>
            <a:rect l="l" t="t" r="r" b="b"/>
            <a:pathLst>
              <a:path w="4262836" h="3836552">
                <a:moveTo>
                  <a:pt x="0" y="0"/>
                </a:moveTo>
                <a:lnTo>
                  <a:pt x="4262836" y="0"/>
                </a:lnTo>
                <a:lnTo>
                  <a:pt x="4262836" y="3836552"/>
                </a:lnTo>
                <a:lnTo>
                  <a:pt x="0" y="3836552"/>
                </a:lnTo>
                <a:lnTo>
                  <a:pt x="0" y="0"/>
                </a:lnTo>
                <a:close/>
              </a:path>
            </a:pathLst>
          </a:custGeom>
          <a:blipFill>
            <a:blip r:embed="rId20"/>
            <a:stretch>
              <a:fillRect/>
            </a:stretch>
          </a:blipFill>
        </p:spPr>
        <p:txBody>
          <a:bodyPr/>
          <a:lstStyle/>
          <a:p>
            <a:endParaRPr lang="en-GB"/>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a:off x="57150" y="0"/>
            <a:ext cx="18230850" cy="10287000"/>
          </a:xfrm>
          <a:custGeom>
            <a:avLst/>
            <a:gdLst/>
            <a:ahLst/>
            <a:cxnLst/>
            <a:rect l="l" t="t" r="r" b="b"/>
            <a:pathLst>
              <a:path w="18230850" h="10287000">
                <a:moveTo>
                  <a:pt x="0" y="0"/>
                </a:moveTo>
                <a:lnTo>
                  <a:pt x="18230850" y="0"/>
                </a:lnTo>
                <a:lnTo>
                  <a:pt x="18230850" y="10287000"/>
                </a:lnTo>
                <a:lnTo>
                  <a:pt x="0" y="10287000"/>
                </a:lnTo>
                <a:lnTo>
                  <a:pt x="0" y="0"/>
                </a:lnTo>
                <a:close/>
              </a:path>
            </a:pathLst>
          </a:custGeom>
          <a:blipFill>
            <a:blip r:embed="rId2">
              <a:alphaModFix amt="90000"/>
            </a:blip>
            <a:stretch>
              <a:fillRect t="-16458" b="-16458"/>
            </a:stretch>
          </a:blipFill>
        </p:spPr>
        <p:txBody>
          <a:bodyPr/>
          <a:lstStyle/>
          <a:p>
            <a:endParaRPr lang="en-GB"/>
          </a:p>
        </p:txBody>
      </p:sp>
      <p:sp>
        <p:nvSpPr>
          <p:cNvPr id="3" name="Freeform 3"/>
          <p:cNvSpPr/>
          <p:nvPr/>
        </p:nvSpPr>
        <p:spPr>
          <a:xfrm>
            <a:off x="15585376" y="7324566"/>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3">
              <a:extLst>
                <a:ext uri="{96DAC541-7B7A-43D3-8B79-37D633B846F1}">
                  <asvg:svgBlip xmlns:asvg="http://schemas.microsoft.com/office/drawing/2016/SVG/main" r:embed="rId4"/>
                </a:ext>
              </a:extLst>
            </a:blip>
            <a:stretch>
              <a:fillRect r="-5025" b="-9616"/>
            </a:stretch>
          </a:blipFill>
        </p:spPr>
        <p:txBody>
          <a:bodyPr/>
          <a:lstStyle/>
          <a:p>
            <a:endParaRPr lang="en-GB"/>
          </a:p>
        </p:txBody>
      </p:sp>
      <p:grpSp>
        <p:nvGrpSpPr>
          <p:cNvPr id="4" name="Group 4"/>
          <p:cNvGrpSpPr/>
          <p:nvPr/>
        </p:nvGrpSpPr>
        <p:grpSpPr>
          <a:xfrm>
            <a:off x="165937" y="277191"/>
            <a:ext cx="7662231" cy="1503017"/>
            <a:chOff x="0" y="0"/>
            <a:chExt cx="2018036" cy="395856"/>
          </a:xfrm>
        </p:grpSpPr>
        <p:sp>
          <p:nvSpPr>
            <p:cNvPr id="5" name="Freeform 5"/>
            <p:cNvSpPr/>
            <p:nvPr/>
          </p:nvSpPr>
          <p:spPr>
            <a:xfrm>
              <a:off x="0" y="0"/>
              <a:ext cx="2018036" cy="395856"/>
            </a:xfrm>
            <a:custGeom>
              <a:avLst/>
              <a:gdLst/>
              <a:ahLst/>
              <a:cxnLst/>
              <a:rect l="l" t="t" r="r" b="b"/>
              <a:pathLst>
                <a:path w="2018036" h="395856">
                  <a:moveTo>
                    <a:pt x="0" y="0"/>
                  </a:moveTo>
                  <a:lnTo>
                    <a:pt x="2018036" y="0"/>
                  </a:lnTo>
                  <a:lnTo>
                    <a:pt x="2018036" y="395856"/>
                  </a:lnTo>
                  <a:lnTo>
                    <a:pt x="0" y="395856"/>
                  </a:lnTo>
                  <a:close/>
                </a:path>
              </a:pathLst>
            </a:custGeom>
            <a:solidFill>
              <a:srgbClr val="FFFFFF">
                <a:alpha val="75686"/>
              </a:srgbClr>
            </a:solidFill>
          </p:spPr>
          <p:txBody>
            <a:bodyPr/>
            <a:lstStyle/>
            <a:p>
              <a:endParaRPr lang="en-GB"/>
            </a:p>
          </p:txBody>
        </p:sp>
        <p:sp>
          <p:nvSpPr>
            <p:cNvPr id="6" name="TextBox 6"/>
            <p:cNvSpPr txBox="1"/>
            <p:nvPr/>
          </p:nvSpPr>
          <p:spPr>
            <a:xfrm>
              <a:off x="0" y="-38100"/>
              <a:ext cx="2018036" cy="433956"/>
            </a:xfrm>
            <a:prstGeom prst="rect">
              <a:avLst/>
            </a:prstGeom>
          </p:spPr>
          <p:txBody>
            <a:bodyPr lIns="50800" tIns="50800" rIns="50800" bIns="50800" rtlCol="0" anchor="ctr"/>
            <a:lstStyle/>
            <a:p>
              <a:pPr algn="ctr">
                <a:lnSpc>
                  <a:spcPts val="2659"/>
                </a:lnSpc>
              </a:pPr>
              <a:endParaRPr/>
            </a:p>
          </p:txBody>
        </p:sp>
      </p:grpSp>
      <p:grpSp>
        <p:nvGrpSpPr>
          <p:cNvPr id="7" name="Group 7"/>
          <p:cNvGrpSpPr/>
          <p:nvPr/>
        </p:nvGrpSpPr>
        <p:grpSpPr>
          <a:xfrm>
            <a:off x="215276" y="4439068"/>
            <a:ext cx="17857447" cy="3136283"/>
            <a:chOff x="0" y="0"/>
            <a:chExt cx="23809930" cy="4181710"/>
          </a:xfrm>
        </p:grpSpPr>
        <p:grpSp>
          <p:nvGrpSpPr>
            <p:cNvPr id="8" name="Group 8"/>
            <p:cNvGrpSpPr/>
            <p:nvPr/>
          </p:nvGrpSpPr>
          <p:grpSpPr>
            <a:xfrm>
              <a:off x="0" y="0"/>
              <a:ext cx="23302964" cy="4181710"/>
              <a:chOff x="0" y="0"/>
              <a:chExt cx="4603055" cy="826017"/>
            </a:xfrm>
          </p:grpSpPr>
          <p:sp>
            <p:nvSpPr>
              <p:cNvPr id="9" name="Freeform 9"/>
              <p:cNvSpPr/>
              <p:nvPr/>
            </p:nvSpPr>
            <p:spPr>
              <a:xfrm>
                <a:off x="0" y="0"/>
                <a:ext cx="4603055" cy="826017"/>
              </a:xfrm>
              <a:custGeom>
                <a:avLst/>
                <a:gdLst/>
                <a:ahLst/>
                <a:cxnLst/>
                <a:rect l="l" t="t" r="r" b="b"/>
                <a:pathLst>
                  <a:path w="4603055" h="826017">
                    <a:moveTo>
                      <a:pt x="0" y="0"/>
                    </a:moveTo>
                    <a:lnTo>
                      <a:pt x="4603055" y="0"/>
                    </a:lnTo>
                    <a:lnTo>
                      <a:pt x="4603055" y="826017"/>
                    </a:lnTo>
                    <a:lnTo>
                      <a:pt x="0" y="826017"/>
                    </a:lnTo>
                    <a:close/>
                  </a:path>
                </a:pathLst>
              </a:custGeom>
              <a:solidFill>
                <a:srgbClr val="FFFFFF">
                  <a:alpha val="75686"/>
                </a:srgbClr>
              </a:solidFill>
            </p:spPr>
            <p:txBody>
              <a:bodyPr/>
              <a:lstStyle/>
              <a:p>
                <a:endParaRPr lang="en-GB"/>
              </a:p>
            </p:txBody>
          </p:sp>
          <p:sp>
            <p:nvSpPr>
              <p:cNvPr id="10" name="TextBox 10"/>
              <p:cNvSpPr txBox="1"/>
              <p:nvPr/>
            </p:nvSpPr>
            <p:spPr>
              <a:xfrm>
                <a:off x="0" y="-38100"/>
                <a:ext cx="4603055" cy="864117"/>
              </a:xfrm>
              <a:prstGeom prst="rect">
                <a:avLst/>
              </a:prstGeom>
            </p:spPr>
            <p:txBody>
              <a:bodyPr lIns="50800" tIns="50800" rIns="50800" bIns="50800" rtlCol="0" anchor="ctr"/>
              <a:lstStyle/>
              <a:p>
                <a:pPr algn="ctr">
                  <a:lnSpc>
                    <a:spcPts val="2659"/>
                  </a:lnSpc>
                </a:pPr>
                <a:endParaRPr/>
              </a:p>
            </p:txBody>
          </p:sp>
        </p:grpSp>
        <p:sp>
          <p:nvSpPr>
            <p:cNvPr id="11" name="TextBox 11"/>
            <p:cNvSpPr txBox="1"/>
            <p:nvPr/>
          </p:nvSpPr>
          <p:spPr>
            <a:xfrm>
              <a:off x="142222" y="345042"/>
              <a:ext cx="23667708" cy="3154467"/>
            </a:xfrm>
            <a:prstGeom prst="rect">
              <a:avLst/>
            </a:prstGeom>
          </p:spPr>
          <p:txBody>
            <a:bodyPr lIns="0" tIns="0" rIns="0" bIns="0" rtlCol="0" anchor="t">
              <a:spAutoFit/>
            </a:bodyPr>
            <a:lstStyle/>
            <a:p>
              <a:pPr algn="l">
                <a:lnSpc>
                  <a:spcPts val="5180"/>
                </a:lnSpc>
                <a:spcBef>
                  <a:spcPct val="0"/>
                </a:spcBef>
              </a:pPr>
              <a:r>
                <a:rPr lang="en-US" sz="3700">
                  <a:solidFill>
                    <a:srgbClr val="2C3990"/>
                  </a:solidFill>
                  <a:latin typeface="Glacial Indifference"/>
                  <a:ea typeface="Glacial Indifference"/>
                  <a:cs typeface="Glacial Indifference"/>
                  <a:sym typeface="Glacial Indifference"/>
                </a:rPr>
                <a:t>• High amounts of rainfall</a:t>
              </a:r>
            </a:p>
            <a:p>
              <a:pPr algn="l">
                <a:lnSpc>
                  <a:spcPts val="3500"/>
                </a:lnSpc>
                <a:spcBef>
                  <a:spcPct val="0"/>
                </a:spcBef>
              </a:pPr>
              <a:endParaRPr lang="en-US" sz="3700">
                <a:solidFill>
                  <a:srgbClr val="2C3990"/>
                </a:solidFill>
                <a:latin typeface="Glacial Indifference"/>
                <a:ea typeface="Glacial Indifference"/>
                <a:cs typeface="Glacial Indifference"/>
                <a:sym typeface="Glacial Indifference"/>
              </a:endParaRPr>
            </a:p>
            <a:p>
              <a:pPr algn="l">
                <a:lnSpc>
                  <a:spcPts val="5180"/>
                </a:lnSpc>
                <a:spcBef>
                  <a:spcPct val="0"/>
                </a:spcBef>
              </a:pPr>
              <a:r>
                <a:rPr lang="en-US" sz="3700">
                  <a:solidFill>
                    <a:srgbClr val="2C3990"/>
                  </a:solidFill>
                  <a:latin typeface="Glacial Indifference"/>
                  <a:ea typeface="Glacial Indifference"/>
                  <a:cs typeface="Glacial Indifference"/>
                  <a:sym typeface="Glacial Indifference"/>
                </a:rPr>
                <a:t>• The temperature varies throughout the year as there are four distinct seasons (spring, summer, autumn and winter).</a:t>
              </a:r>
            </a:p>
          </p:txBody>
        </p:sp>
      </p:grpSp>
      <p:grpSp>
        <p:nvGrpSpPr>
          <p:cNvPr id="12" name="Group 12"/>
          <p:cNvGrpSpPr/>
          <p:nvPr/>
        </p:nvGrpSpPr>
        <p:grpSpPr>
          <a:xfrm>
            <a:off x="165937" y="9003565"/>
            <a:ext cx="6027703" cy="1032643"/>
            <a:chOff x="0" y="0"/>
            <a:chExt cx="1587543" cy="271972"/>
          </a:xfrm>
        </p:grpSpPr>
        <p:sp>
          <p:nvSpPr>
            <p:cNvPr id="13" name="Freeform 13"/>
            <p:cNvSpPr/>
            <p:nvPr/>
          </p:nvSpPr>
          <p:spPr>
            <a:xfrm>
              <a:off x="0" y="0"/>
              <a:ext cx="1587543" cy="271972"/>
            </a:xfrm>
            <a:custGeom>
              <a:avLst/>
              <a:gdLst/>
              <a:ahLst/>
              <a:cxnLst/>
              <a:rect l="l" t="t" r="r" b="b"/>
              <a:pathLst>
                <a:path w="1587543" h="271972">
                  <a:moveTo>
                    <a:pt x="0" y="0"/>
                  </a:moveTo>
                  <a:lnTo>
                    <a:pt x="1587543" y="0"/>
                  </a:lnTo>
                  <a:lnTo>
                    <a:pt x="1587543" y="271972"/>
                  </a:lnTo>
                  <a:lnTo>
                    <a:pt x="0" y="271972"/>
                  </a:lnTo>
                  <a:close/>
                </a:path>
              </a:pathLst>
            </a:custGeom>
            <a:solidFill>
              <a:srgbClr val="FFFFFF">
                <a:alpha val="75686"/>
              </a:srgbClr>
            </a:solidFill>
          </p:spPr>
          <p:txBody>
            <a:bodyPr/>
            <a:lstStyle/>
            <a:p>
              <a:endParaRPr lang="en-GB"/>
            </a:p>
          </p:txBody>
        </p:sp>
        <p:sp>
          <p:nvSpPr>
            <p:cNvPr id="14" name="TextBox 14"/>
            <p:cNvSpPr txBox="1"/>
            <p:nvPr/>
          </p:nvSpPr>
          <p:spPr>
            <a:xfrm>
              <a:off x="0" y="-38100"/>
              <a:ext cx="1587543" cy="310072"/>
            </a:xfrm>
            <a:prstGeom prst="rect">
              <a:avLst/>
            </a:prstGeom>
          </p:spPr>
          <p:txBody>
            <a:bodyPr lIns="50800" tIns="50800" rIns="50800" bIns="50800" rtlCol="0" anchor="ctr"/>
            <a:lstStyle/>
            <a:p>
              <a:pPr algn="ctr">
                <a:lnSpc>
                  <a:spcPts val="2659"/>
                </a:lnSpc>
              </a:pPr>
              <a:endParaRPr/>
            </a:p>
          </p:txBody>
        </p:sp>
      </p:grpSp>
      <p:sp>
        <p:nvSpPr>
          <p:cNvPr id="15" name="Freeform 15"/>
          <p:cNvSpPr/>
          <p:nvPr/>
        </p:nvSpPr>
        <p:spPr>
          <a:xfrm>
            <a:off x="373403" y="9212698"/>
            <a:ext cx="490174" cy="652477"/>
          </a:xfrm>
          <a:custGeom>
            <a:avLst/>
            <a:gdLst/>
            <a:ahLst/>
            <a:cxnLst/>
            <a:rect l="l" t="t" r="r" b="b"/>
            <a:pathLst>
              <a:path w="490174" h="652477">
                <a:moveTo>
                  <a:pt x="0" y="0"/>
                </a:moveTo>
                <a:lnTo>
                  <a:pt x="490173" y="0"/>
                </a:lnTo>
                <a:lnTo>
                  <a:pt x="490173" y="652477"/>
                </a:lnTo>
                <a:lnTo>
                  <a:pt x="0" y="65247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6" name="TextBox 16"/>
          <p:cNvSpPr txBox="1"/>
          <p:nvPr/>
        </p:nvSpPr>
        <p:spPr>
          <a:xfrm>
            <a:off x="513273" y="404812"/>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Temperate Forest</a:t>
            </a:r>
          </a:p>
        </p:txBody>
      </p:sp>
      <p:sp>
        <p:nvSpPr>
          <p:cNvPr id="17" name="TextBox 17"/>
          <p:cNvSpPr txBox="1"/>
          <p:nvPr/>
        </p:nvSpPr>
        <p:spPr>
          <a:xfrm>
            <a:off x="849758" y="9212865"/>
            <a:ext cx="5343883" cy="566419"/>
          </a:xfrm>
          <a:prstGeom prst="rect">
            <a:avLst/>
          </a:prstGeom>
        </p:spPr>
        <p:txBody>
          <a:bodyPr lIns="0" tIns="0" rIns="0" bIns="0" rtlCol="0" anchor="t">
            <a:spAutoFit/>
          </a:bodyPr>
          <a:lstStyle/>
          <a:p>
            <a:pPr algn="ctr">
              <a:lnSpc>
                <a:spcPts val="4480"/>
              </a:lnSpc>
              <a:spcBef>
                <a:spcPct val="0"/>
              </a:spcBef>
            </a:pPr>
            <a:r>
              <a:rPr lang="en-US" sz="3200" b="1">
                <a:solidFill>
                  <a:srgbClr val="2C3990"/>
                </a:solidFill>
                <a:latin typeface="Poppins Bold"/>
                <a:ea typeface="Poppins Bold"/>
                <a:cs typeface="Poppins Bold"/>
                <a:sym typeface="Poppins Bold"/>
              </a:rPr>
              <a:t>Hamsterley Forest, UK</a:t>
            </a:r>
          </a:p>
        </p:txBody>
      </p:sp>
      <p:grpSp>
        <p:nvGrpSpPr>
          <p:cNvPr id="18" name="Group 18"/>
          <p:cNvGrpSpPr/>
          <p:nvPr/>
        </p:nvGrpSpPr>
        <p:grpSpPr>
          <a:xfrm>
            <a:off x="12146968" y="237159"/>
            <a:ext cx="5764795" cy="3468771"/>
            <a:chOff x="0" y="0"/>
            <a:chExt cx="1518300" cy="913586"/>
          </a:xfrm>
        </p:grpSpPr>
        <p:sp>
          <p:nvSpPr>
            <p:cNvPr id="19" name="Freeform 19"/>
            <p:cNvSpPr/>
            <p:nvPr/>
          </p:nvSpPr>
          <p:spPr>
            <a:xfrm>
              <a:off x="0" y="0"/>
              <a:ext cx="1518300" cy="913586"/>
            </a:xfrm>
            <a:custGeom>
              <a:avLst/>
              <a:gdLst/>
              <a:ahLst/>
              <a:cxnLst/>
              <a:rect l="l" t="t" r="r" b="b"/>
              <a:pathLst>
                <a:path w="1518300" h="913586">
                  <a:moveTo>
                    <a:pt x="0" y="0"/>
                  </a:moveTo>
                  <a:lnTo>
                    <a:pt x="1518300" y="0"/>
                  </a:lnTo>
                  <a:lnTo>
                    <a:pt x="1518300" y="913586"/>
                  </a:lnTo>
                  <a:lnTo>
                    <a:pt x="0" y="913586"/>
                  </a:lnTo>
                  <a:close/>
                </a:path>
              </a:pathLst>
            </a:custGeom>
            <a:solidFill>
              <a:srgbClr val="8DC740"/>
            </a:solidFill>
          </p:spPr>
          <p:txBody>
            <a:bodyPr/>
            <a:lstStyle/>
            <a:p>
              <a:endParaRPr lang="en-GB"/>
            </a:p>
          </p:txBody>
        </p:sp>
        <p:sp>
          <p:nvSpPr>
            <p:cNvPr id="20" name="TextBox 20"/>
            <p:cNvSpPr txBox="1"/>
            <p:nvPr/>
          </p:nvSpPr>
          <p:spPr>
            <a:xfrm>
              <a:off x="0" y="-38100"/>
              <a:ext cx="1518300" cy="951686"/>
            </a:xfrm>
            <a:prstGeom prst="rect">
              <a:avLst/>
            </a:prstGeom>
          </p:spPr>
          <p:txBody>
            <a:bodyPr lIns="50800" tIns="50800" rIns="50800" bIns="50800" rtlCol="0" anchor="ctr"/>
            <a:lstStyle/>
            <a:p>
              <a:pPr algn="ctr">
                <a:lnSpc>
                  <a:spcPts val="2659"/>
                </a:lnSpc>
              </a:pPr>
              <a:endParaRPr/>
            </a:p>
          </p:txBody>
        </p:sp>
      </p:grpSp>
      <p:sp>
        <p:nvSpPr>
          <p:cNvPr id="21" name="Freeform 21"/>
          <p:cNvSpPr/>
          <p:nvPr/>
        </p:nvSpPr>
        <p:spPr>
          <a:xfrm>
            <a:off x="12433825" y="438116"/>
            <a:ext cx="5159912" cy="2941150"/>
          </a:xfrm>
          <a:custGeom>
            <a:avLst/>
            <a:gdLst/>
            <a:ahLst/>
            <a:cxnLst/>
            <a:rect l="l" t="t" r="r" b="b"/>
            <a:pathLst>
              <a:path w="5159912" h="2941150">
                <a:moveTo>
                  <a:pt x="0" y="0"/>
                </a:moveTo>
                <a:lnTo>
                  <a:pt x="5159912" y="0"/>
                </a:lnTo>
                <a:lnTo>
                  <a:pt x="5159912" y="2941149"/>
                </a:lnTo>
                <a:lnTo>
                  <a:pt x="0" y="29411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pSp>
        <p:nvGrpSpPr>
          <p:cNvPr id="22" name="Group 22"/>
          <p:cNvGrpSpPr/>
          <p:nvPr/>
        </p:nvGrpSpPr>
        <p:grpSpPr>
          <a:xfrm>
            <a:off x="13011150" y="1426845"/>
            <a:ext cx="114300" cy="146685"/>
            <a:chOff x="0" y="0"/>
            <a:chExt cx="152400" cy="195580"/>
          </a:xfrm>
        </p:grpSpPr>
        <p:sp>
          <p:nvSpPr>
            <p:cNvPr id="23" name="Freeform 23"/>
            <p:cNvSpPr/>
            <p:nvPr/>
          </p:nvSpPr>
          <p:spPr>
            <a:xfrm>
              <a:off x="45720" y="50800"/>
              <a:ext cx="57150" cy="95250"/>
            </a:xfrm>
            <a:custGeom>
              <a:avLst/>
              <a:gdLst/>
              <a:ahLst/>
              <a:cxnLst/>
              <a:rect l="l" t="t" r="r" b="b"/>
              <a:pathLst>
                <a:path w="57150" h="95250">
                  <a:moveTo>
                    <a:pt x="55880" y="25400"/>
                  </a:moveTo>
                  <a:cubicBezTo>
                    <a:pt x="36830" y="95250"/>
                    <a:pt x="20320" y="92710"/>
                    <a:pt x="13970" y="87630"/>
                  </a:cubicBezTo>
                  <a:cubicBezTo>
                    <a:pt x="7620" y="82550"/>
                    <a:pt x="3810" y="64770"/>
                    <a:pt x="7620" y="57150"/>
                  </a:cubicBezTo>
                  <a:cubicBezTo>
                    <a:pt x="10160" y="50800"/>
                    <a:pt x="19050" y="44450"/>
                    <a:pt x="26670" y="43180"/>
                  </a:cubicBezTo>
                  <a:cubicBezTo>
                    <a:pt x="33020" y="41910"/>
                    <a:pt x="44450" y="45720"/>
                    <a:pt x="48260" y="50800"/>
                  </a:cubicBezTo>
                  <a:cubicBezTo>
                    <a:pt x="53340" y="55880"/>
                    <a:pt x="57150" y="67310"/>
                    <a:pt x="54610" y="73660"/>
                  </a:cubicBezTo>
                  <a:cubicBezTo>
                    <a:pt x="52070" y="81280"/>
                    <a:pt x="39370" y="92710"/>
                    <a:pt x="31750" y="93980"/>
                  </a:cubicBezTo>
                  <a:cubicBezTo>
                    <a:pt x="22860" y="93980"/>
                    <a:pt x="11430" y="85090"/>
                    <a:pt x="6350" y="76200"/>
                  </a:cubicBezTo>
                  <a:cubicBezTo>
                    <a:pt x="0" y="64770"/>
                    <a:pt x="0" y="39370"/>
                    <a:pt x="5080" y="25400"/>
                  </a:cubicBezTo>
                  <a:cubicBezTo>
                    <a:pt x="8890" y="15240"/>
                    <a:pt x="19050" y="1270"/>
                    <a:pt x="26670" y="0"/>
                  </a:cubicBezTo>
                  <a:cubicBezTo>
                    <a:pt x="35560" y="0"/>
                    <a:pt x="55880" y="25400"/>
                    <a:pt x="55880" y="25400"/>
                  </a:cubicBezTo>
                </a:path>
              </a:pathLst>
            </a:custGeom>
            <a:solidFill>
              <a:srgbClr val="4AA948"/>
            </a:solidFill>
            <a:ln cap="sq">
              <a:noFill/>
              <a:prstDash val="solid"/>
              <a:miter/>
            </a:ln>
          </p:spPr>
          <p:txBody>
            <a:bodyPr/>
            <a:lstStyle/>
            <a:p>
              <a:endParaRPr lang="en-GB"/>
            </a:p>
          </p:txBody>
        </p:sp>
      </p:grpSp>
      <p:grpSp>
        <p:nvGrpSpPr>
          <p:cNvPr id="24" name="Group 24"/>
          <p:cNvGrpSpPr/>
          <p:nvPr/>
        </p:nvGrpSpPr>
        <p:grpSpPr>
          <a:xfrm>
            <a:off x="13720762" y="2993708"/>
            <a:ext cx="229553" cy="445770"/>
            <a:chOff x="0" y="0"/>
            <a:chExt cx="306070" cy="594360"/>
          </a:xfrm>
        </p:grpSpPr>
        <p:sp>
          <p:nvSpPr>
            <p:cNvPr id="25" name="Freeform 25"/>
            <p:cNvSpPr/>
            <p:nvPr/>
          </p:nvSpPr>
          <p:spPr>
            <a:xfrm>
              <a:off x="46990" y="48260"/>
              <a:ext cx="209550" cy="497840"/>
            </a:xfrm>
            <a:custGeom>
              <a:avLst/>
              <a:gdLst/>
              <a:ahLst/>
              <a:cxnLst/>
              <a:rect l="l" t="t" r="r" b="b"/>
              <a:pathLst>
                <a:path w="209550" h="497840">
                  <a:moveTo>
                    <a:pt x="78740" y="30480"/>
                  </a:moveTo>
                  <a:cubicBezTo>
                    <a:pt x="50800" y="231140"/>
                    <a:pt x="48260" y="309880"/>
                    <a:pt x="60960" y="349250"/>
                  </a:cubicBezTo>
                  <a:cubicBezTo>
                    <a:pt x="69850" y="372110"/>
                    <a:pt x="80010" y="384810"/>
                    <a:pt x="96520" y="398780"/>
                  </a:cubicBezTo>
                  <a:cubicBezTo>
                    <a:pt x="119380" y="419100"/>
                    <a:pt x="177800" y="430530"/>
                    <a:pt x="194310" y="447040"/>
                  </a:cubicBezTo>
                  <a:cubicBezTo>
                    <a:pt x="201930" y="455930"/>
                    <a:pt x="209550" y="467360"/>
                    <a:pt x="207010" y="474980"/>
                  </a:cubicBezTo>
                  <a:cubicBezTo>
                    <a:pt x="204470" y="482600"/>
                    <a:pt x="182880" y="496570"/>
                    <a:pt x="175260" y="494030"/>
                  </a:cubicBezTo>
                  <a:cubicBezTo>
                    <a:pt x="167640" y="491490"/>
                    <a:pt x="154940" y="469900"/>
                    <a:pt x="157480" y="461010"/>
                  </a:cubicBezTo>
                  <a:cubicBezTo>
                    <a:pt x="160020" y="453390"/>
                    <a:pt x="182880" y="443230"/>
                    <a:pt x="191770" y="445770"/>
                  </a:cubicBezTo>
                  <a:cubicBezTo>
                    <a:pt x="199390" y="448310"/>
                    <a:pt x="208280" y="463550"/>
                    <a:pt x="207010" y="472440"/>
                  </a:cubicBezTo>
                  <a:cubicBezTo>
                    <a:pt x="207010" y="480060"/>
                    <a:pt x="196850" y="492760"/>
                    <a:pt x="186690" y="494030"/>
                  </a:cubicBezTo>
                  <a:cubicBezTo>
                    <a:pt x="166370" y="497840"/>
                    <a:pt x="118110" y="466090"/>
                    <a:pt x="91440" y="449580"/>
                  </a:cubicBezTo>
                  <a:cubicBezTo>
                    <a:pt x="68580" y="435610"/>
                    <a:pt x="48260" y="421640"/>
                    <a:pt x="35560" y="403860"/>
                  </a:cubicBezTo>
                  <a:cubicBezTo>
                    <a:pt x="22860" y="387350"/>
                    <a:pt x="16510" y="372110"/>
                    <a:pt x="11430" y="346710"/>
                  </a:cubicBezTo>
                  <a:cubicBezTo>
                    <a:pt x="1270" y="304800"/>
                    <a:pt x="0" y="227330"/>
                    <a:pt x="3810" y="171450"/>
                  </a:cubicBezTo>
                  <a:cubicBezTo>
                    <a:pt x="7620" y="119380"/>
                    <a:pt x="12700" y="48260"/>
                    <a:pt x="29210" y="22860"/>
                  </a:cubicBezTo>
                  <a:cubicBezTo>
                    <a:pt x="38100" y="8890"/>
                    <a:pt x="53340" y="0"/>
                    <a:pt x="60960" y="2540"/>
                  </a:cubicBezTo>
                  <a:cubicBezTo>
                    <a:pt x="69850" y="3810"/>
                    <a:pt x="78740" y="30480"/>
                    <a:pt x="78740" y="30480"/>
                  </a:cubicBezTo>
                </a:path>
              </a:pathLst>
            </a:custGeom>
            <a:solidFill>
              <a:srgbClr val="4AA948"/>
            </a:solidFill>
            <a:ln cap="sq">
              <a:noFill/>
              <a:prstDash val="solid"/>
              <a:miter/>
            </a:ln>
          </p:spPr>
          <p:txBody>
            <a:bodyPr/>
            <a:lstStyle/>
            <a:p>
              <a:endParaRPr lang="en-GB"/>
            </a:p>
          </p:txBody>
        </p:sp>
      </p:grpSp>
      <p:grpSp>
        <p:nvGrpSpPr>
          <p:cNvPr id="26" name="Group 26"/>
          <p:cNvGrpSpPr/>
          <p:nvPr/>
        </p:nvGrpSpPr>
        <p:grpSpPr>
          <a:xfrm>
            <a:off x="13739812" y="3113722"/>
            <a:ext cx="146685" cy="273368"/>
            <a:chOff x="0" y="0"/>
            <a:chExt cx="195580" cy="364490"/>
          </a:xfrm>
        </p:grpSpPr>
        <p:sp>
          <p:nvSpPr>
            <p:cNvPr id="27" name="Freeform 27"/>
            <p:cNvSpPr/>
            <p:nvPr/>
          </p:nvSpPr>
          <p:spPr>
            <a:xfrm>
              <a:off x="48260" y="50800"/>
              <a:ext cx="96520" cy="265430"/>
            </a:xfrm>
            <a:custGeom>
              <a:avLst/>
              <a:gdLst/>
              <a:ahLst/>
              <a:cxnLst/>
              <a:rect l="l" t="t" r="r" b="b"/>
              <a:pathLst>
                <a:path w="96520" h="265430">
                  <a:moveTo>
                    <a:pt x="49530" y="254000"/>
                  </a:moveTo>
                  <a:cubicBezTo>
                    <a:pt x="2540" y="148590"/>
                    <a:pt x="2540" y="97790"/>
                    <a:pt x="2540" y="66040"/>
                  </a:cubicBezTo>
                  <a:cubicBezTo>
                    <a:pt x="2540" y="44450"/>
                    <a:pt x="0" y="20320"/>
                    <a:pt x="7620" y="10160"/>
                  </a:cubicBezTo>
                  <a:cubicBezTo>
                    <a:pt x="11430" y="3810"/>
                    <a:pt x="21590" y="0"/>
                    <a:pt x="29210" y="0"/>
                  </a:cubicBezTo>
                  <a:cubicBezTo>
                    <a:pt x="35560" y="1270"/>
                    <a:pt x="45720" y="6350"/>
                    <a:pt x="49530" y="12700"/>
                  </a:cubicBezTo>
                  <a:cubicBezTo>
                    <a:pt x="53340" y="20320"/>
                    <a:pt x="50800" y="36830"/>
                    <a:pt x="45720" y="43180"/>
                  </a:cubicBezTo>
                  <a:cubicBezTo>
                    <a:pt x="41910" y="48260"/>
                    <a:pt x="30480" y="52070"/>
                    <a:pt x="22860" y="50800"/>
                  </a:cubicBezTo>
                  <a:cubicBezTo>
                    <a:pt x="16510" y="49530"/>
                    <a:pt x="7620" y="43180"/>
                    <a:pt x="5080" y="36830"/>
                  </a:cubicBezTo>
                  <a:cubicBezTo>
                    <a:pt x="1270" y="30480"/>
                    <a:pt x="2540" y="19050"/>
                    <a:pt x="6350" y="12700"/>
                  </a:cubicBezTo>
                  <a:cubicBezTo>
                    <a:pt x="8890" y="6350"/>
                    <a:pt x="19050" y="1270"/>
                    <a:pt x="26670" y="0"/>
                  </a:cubicBezTo>
                  <a:cubicBezTo>
                    <a:pt x="33020" y="0"/>
                    <a:pt x="41910" y="2540"/>
                    <a:pt x="48260" y="10160"/>
                  </a:cubicBezTo>
                  <a:cubicBezTo>
                    <a:pt x="63500" y="31750"/>
                    <a:pt x="49530" y="139700"/>
                    <a:pt x="62230" y="180340"/>
                  </a:cubicBezTo>
                  <a:cubicBezTo>
                    <a:pt x="69850" y="207010"/>
                    <a:pt x="96520" y="226060"/>
                    <a:pt x="95250" y="241300"/>
                  </a:cubicBezTo>
                  <a:cubicBezTo>
                    <a:pt x="93980" y="250190"/>
                    <a:pt x="85090" y="261620"/>
                    <a:pt x="77470" y="262890"/>
                  </a:cubicBezTo>
                  <a:cubicBezTo>
                    <a:pt x="69850" y="265430"/>
                    <a:pt x="49530" y="254000"/>
                    <a:pt x="49530" y="254000"/>
                  </a:cubicBezTo>
                </a:path>
              </a:pathLst>
            </a:custGeom>
            <a:solidFill>
              <a:srgbClr val="4AA948"/>
            </a:solidFill>
            <a:ln cap="sq">
              <a:noFill/>
              <a:prstDash val="solid"/>
              <a:miter/>
            </a:ln>
          </p:spPr>
          <p:txBody>
            <a:bodyPr/>
            <a:lstStyle/>
            <a:p>
              <a:endParaRPr lang="en-GB"/>
            </a:p>
          </p:txBody>
        </p:sp>
      </p:grpSp>
      <p:grpSp>
        <p:nvGrpSpPr>
          <p:cNvPr id="28" name="Group 28"/>
          <p:cNvGrpSpPr/>
          <p:nvPr/>
        </p:nvGrpSpPr>
        <p:grpSpPr>
          <a:xfrm>
            <a:off x="13496925" y="1518285"/>
            <a:ext cx="389572" cy="354330"/>
            <a:chOff x="0" y="0"/>
            <a:chExt cx="519430" cy="472440"/>
          </a:xfrm>
        </p:grpSpPr>
        <p:sp>
          <p:nvSpPr>
            <p:cNvPr id="29" name="Freeform 29"/>
            <p:cNvSpPr/>
            <p:nvPr/>
          </p:nvSpPr>
          <p:spPr>
            <a:xfrm>
              <a:off x="50800" y="46990"/>
              <a:ext cx="419100" cy="377190"/>
            </a:xfrm>
            <a:custGeom>
              <a:avLst/>
              <a:gdLst/>
              <a:ahLst/>
              <a:cxnLst/>
              <a:rect l="l" t="t" r="r" b="b"/>
              <a:pathLst>
                <a:path w="419100" h="377190">
                  <a:moveTo>
                    <a:pt x="0" y="350520"/>
                  </a:moveTo>
                  <a:cubicBezTo>
                    <a:pt x="5080" y="283210"/>
                    <a:pt x="12700" y="276860"/>
                    <a:pt x="20320" y="267970"/>
                  </a:cubicBezTo>
                  <a:cubicBezTo>
                    <a:pt x="29210" y="260350"/>
                    <a:pt x="36830" y="252730"/>
                    <a:pt x="52070" y="245110"/>
                  </a:cubicBezTo>
                  <a:cubicBezTo>
                    <a:pt x="77470" y="232410"/>
                    <a:pt x="143510" y="234950"/>
                    <a:pt x="168910" y="215900"/>
                  </a:cubicBezTo>
                  <a:cubicBezTo>
                    <a:pt x="189230" y="200660"/>
                    <a:pt x="187960" y="161290"/>
                    <a:pt x="204470" y="151130"/>
                  </a:cubicBezTo>
                  <a:cubicBezTo>
                    <a:pt x="218440" y="142240"/>
                    <a:pt x="242570" y="146050"/>
                    <a:pt x="256540" y="151130"/>
                  </a:cubicBezTo>
                  <a:cubicBezTo>
                    <a:pt x="269240" y="154940"/>
                    <a:pt x="278130" y="163830"/>
                    <a:pt x="284480" y="172720"/>
                  </a:cubicBezTo>
                  <a:cubicBezTo>
                    <a:pt x="290830" y="179070"/>
                    <a:pt x="295910" y="186690"/>
                    <a:pt x="295910" y="193040"/>
                  </a:cubicBezTo>
                  <a:cubicBezTo>
                    <a:pt x="295910" y="200660"/>
                    <a:pt x="289560" y="209550"/>
                    <a:pt x="284480" y="214630"/>
                  </a:cubicBezTo>
                  <a:cubicBezTo>
                    <a:pt x="278130" y="218440"/>
                    <a:pt x="266700" y="219710"/>
                    <a:pt x="260350" y="215900"/>
                  </a:cubicBezTo>
                  <a:cubicBezTo>
                    <a:pt x="252730" y="212090"/>
                    <a:pt x="248920" y="194310"/>
                    <a:pt x="247650" y="180340"/>
                  </a:cubicBezTo>
                  <a:cubicBezTo>
                    <a:pt x="246380" y="163830"/>
                    <a:pt x="248920" y="143510"/>
                    <a:pt x="260350" y="121920"/>
                  </a:cubicBezTo>
                  <a:cubicBezTo>
                    <a:pt x="279400" y="87630"/>
                    <a:pt x="353060" y="15240"/>
                    <a:pt x="379730" y="5080"/>
                  </a:cubicBezTo>
                  <a:cubicBezTo>
                    <a:pt x="388620" y="0"/>
                    <a:pt x="396240" y="1270"/>
                    <a:pt x="402590" y="3810"/>
                  </a:cubicBezTo>
                  <a:cubicBezTo>
                    <a:pt x="408940" y="7620"/>
                    <a:pt x="416560" y="16510"/>
                    <a:pt x="416560" y="24130"/>
                  </a:cubicBezTo>
                  <a:cubicBezTo>
                    <a:pt x="416560" y="31750"/>
                    <a:pt x="408940" y="46990"/>
                    <a:pt x="401320" y="50800"/>
                  </a:cubicBezTo>
                  <a:cubicBezTo>
                    <a:pt x="394970" y="53340"/>
                    <a:pt x="383540" y="52070"/>
                    <a:pt x="377190" y="48260"/>
                  </a:cubicBezTo>
                  <a:cubicBezTo>
                    <a:pt x="372110" y="44450"/>
                    <a:pt x="365760" y="34290"/>
                    <a:pt x="365760" y="26670"/>
                  </a:cubicBezTo>
                  <a:cubicBezTo>
                    <a:pt x="365760" y="20320"/>
                    <a:pt x="370840" y="10160"/>
                    <a:pt x="377190" y="6350"/>
                  </a:cubicBezTo>
                  <a:cubicBezTo>
                    <a:pt x="383540" y="1270"/>
                    <a:pt x="401320" y="2540"/>
                    <a:pt x="407670" y="7620"/>
                  </a:cubicBezTo>
                  <a:cubicBezTo>
                    <a:pt x="412750" y="11430"/>
                    <a:pt x="419100" y="20320"/>
                    <a:pt x="416560" y="29210"/>
                  </a:cubicBezTo>
                  <a:cubicBezTo>
                    <a:pt x="411480" y="53340"/>
                    <a:pt x="320040" y="107950"/>
                    <a:pt x="303530" y="140970"/>
                  </a:cubicBezTo>
                  <a:cubicBezTo>
                    <a:pt x="292100" y="162560"/>
                    <a:pt x="299720" y="199390"/>
                    <a:pt x="294640" y="200660"/>
                  </a:cubicBezTo>
                  <a:cubicBezTo>
                    <a:pt x="290830" y="200660"/>
                    <a:pt x="279400" y="170180"/>
                    <a:pt x="279400" y="168910"/>
                  </a:cubicBezTo>
                  <a:cubicBezTo>
                    <a:pt x="280670" y="168910"/>
                    <a:pt x="295910" y="185420"/>
                    <a:pt x="295910" y="193040"/>
                  </a:cubicBezTo>
                  <a:cubicBezTo>
                    <a:pt x="295910" y="200660"/>
                    <a:pt x="289560" y="209550"/>
                    <a:pt x="284480" y="214630"/>
                  </a:cubicBezTo>
                  <a:cubicBezTo>
                    <a:pt x="278130" y="218440"/>
                    <a:pt x="269240" y="218440"/>
                    <a:pt x="260350" y="215900"/>
                  </a:cubicBezTo>
                  <a:cubicBezTo>
                    <a:pt x="250190" y="213360"/>
                    <a:pt x="236220" y="187960"/>
                    <a:pt x="228600" y="190500"/>
                  </a:cubicBezTo>
                  <a:cubicBezTo>
                    <a:pt x="217170" y="193040"/>
                    <a:pt x="217170" y="233680"/>
                    <a:pt x="205740" y="248920"/>
                  </a:cubicBezTo>
                  <a:cubicBezTo>
                    <a:pt x="195580" y="261620"/>
                    <a:pt x="181610" y="270510"/>
                    <a:pt x="163830" y="278130"/>
                  </a:cubicBezTo>
                  <a:cubicBezTo>
                    <a:pt x="140970" y="288290"/>
                    <a:pt x="95250" y="278130"/>
                    <a:pt x="74930" y="294640"/>
                  </a:cubicBezTo>
                  <a:cubicBezTo>
                    <a:pt x="54610" y="309880"/>
                    <a:pt x="53340" y="361950"/>
                    <a:pt x="39370" y="370840"/>
                  </a:cubicBezTo>
                  <a:cubicBezTo>
                    <a:pt x="31750" y="377190"/>
                    <a:pt x="22860" y="377190"/>
                    <a:pt x="16510" y="374650"/>
                  </a:cubicBezTo>
                  <a:cubicBezTo>
                    <a:pt x="8890" y="370840"/>
                    <a:pt x="0" y="350520"/>
                    <a:pt x="0" y="350520"/>
                  </a:cubicBezTo>
                </a:path>
              </a:pathLst>
            </a:custGeom>
            <a:solidFill>
              <a:srgbClr val="4AA948"/>
            </a:solidFill>
            <a:ln cap="sq">
              <a:noFill/>
              <a:prstDash val="solid"/>
              <a:miter/>
            </a:ln>
          </p:spPr>
          <p:txBody>
            <a:bodyPr/>
            <a:lstStyle/>
            <a:p>
              <a:endParaRPr lang="en-GB"/>
            </a:p>
          </p:txBody>
        </p:sp>
      </p:grpSp>
      <p:grpSp>
        <p:nvGrpSpPr>
          <p:cNvPr id="30" name="Group 30"/>
          <p:cNvGrpSpPr/>
          <p:nvPr/>
        </p:nvGrpSpPr>
        <p:grpSpPr>
          <a:xfrm>
            <a:off x="13784580" y="1453515"/>
            <a:ext cx="159067" cy="171450"/>
            <a:chOff x="0" y="0"/>
            <a:chExt cx="212090" cy="228600"/>
          </a:xfrm>
        </p:grpSpPr>
        <p:sp>
          <p:nvSpPr>
            <p:cNvPr id="31" name="Freeform 31"/>
            <p:cNvSpPr/>
            <p:nvPr/>
          </p:nvSpPr>
          <p:spPr>
            <a:xfrm>
              <a:off x="49530" y="48260"/>
              <a:ext cx="118110" cy="133350"/>
            </a:xfrm>
            <a:custGeom>
              <a:avLst/>
              <a:gdLst/>
              <a:ahLst/>
              <a:cxnLst/>
              <a:rect l="l" t="t" r="r" b="b"/>
              <a:pathLst>
                <a:path w="118110" h="133350">
                  <a:moveTo>
                    <a:pt x="20320" y="78740"/>
                  </a:moveTo>
                  <a:cubicBezTo>
                    <a:pt x="73660" y="57150"/>
                    <a:pt x="58420" y="38100"/>
                    <a:pt x="60960" y="26670"/>
                  </a:cubicBezTo>
                  <a:cubicBezTo>
                    <a:pt x="62230" y="16510"/>
                    <a:pt x="71120" y="3810"/>
                    <a:pt x="78740" y="2540"/>
                  </a:cubicBezTo>
                  <a:cubicBezTo>
                    <a:pt x="87630" y="0"/>
                    <a:pt x="109220" y="12700"/>
                    <a:pt x="110490" y="21590"/>
                  </a:cubicBezTo>
                  <a:cubicBezTo>
                    <a:pt x="113030" y="29210"/>
                    <a:pt x="97790" y="49530"/>
                    <a:pt x="90170" y="52070"/>
                  </a:cubicBezTo>
                  <a:cubicBezTo>
                    <a:pt x="83820" y="53340"/>
                    <a:pt x="72390" y="49530"/>
                    <a:pt x="67310" y="44450"/>
                  </a:cubicBezTo>
                  <a:cubicBezTo>
                    <a:pt x="62230" y="39370"/>
                    <a:pt x="59690" y="27940"/>
                    <a:pt x="60960" y="21590"/>
                  </a:cubicBezTo>
                  <a:cubicBezTo>
                    <a:pt x="62230" y="13970"/>
                    <a:pt x="69850" y="5080"/>
                    <a:pt x="76200" y="2540"/>
                  </a:cubicBezTo>
                  <a:cubicBezTo>
                    <a:pt x="83820" y="1270"/>
                    <a:pt x="100330" y="3810"/>
                    <a:pt x="106680" y="11430"/>
                  </a:cubicBezTo>
                  <a:cubicBezTo>
                    <a:pt x="115570" y="25400"/>
                    <a:pt x="118110" y="76200"/>
                    <a:pt x="104140" y="95250"/>
                  </a:cubicBezTo>
                  <a:cubicBezTo>
                    <a:pt x="90170" y="115570"/>
                    <a:pt x="36830" y="133350"/>
                    <a:pt x="20320" y="128270"/>
                  </a:cubicBezTo>
                  <a:cubicBezTo>
                    <a:pt x="10160" y="124460"/>
                    <a:pt x="0" y="109220"/>
                    <a:pt x="1270" y="100330"/>
                  </a:cubicBezTo>
                  <a:cubicBezTo>
                    <a:pt x="1270" y="92710"/>
                    <a:pt x="20320" y="78740"/>
                    <a:pt x="20320" y="78740"/>
                  </a:cubicBezTo>
                </a:path>
              </a:pathLst>
            </a:custGeom>
            <a:solidFill>
              <a:srgbClr val="4AA948"/>
            </a:solidFill>
            <a:ln cap="sq">
              <a:noFill/>
              <a:prstDash val="solid"/>
              <a:miter/>
            </a:ln>
          </p:spPr>
          <p:txBody>
            <a:bodyPr/>
            <a:lstStyle/>
            <a:p>
              <a:endParaRPr lang="en-GB"/>
            </a:p>
          </p:txBody>
        </p:sp>
      </p:grpSp>
      <p:grpSp>
        <p:nvGrpSpPr>
          <p:cNvPr id="32" name="Group 32"/>
          <p:cNvGrpSpPr/>
          <p:nvPr/>
        </p:nvGrpSpPr>
        <p:grpSpPr>
          <a:xfrm>
            <a:off x="13860780" y="1471612"/>
            <a:ext cx="158115" cy="118110"/>
            <a:chOff x="0" y="0"/>
            <a:chExt cx="210820" cy="157480"/>
          </a:xfrm>
        </p:grpSpPr>
        <p:sp>
          <p:nvSpPr>
            <p:cNvPr id="33" name="Freeform 33"/>
            <p:cNvSpPr/>
            <p:nvPr/>
          </p:nvSpPr>
          <p:spPr>
            <a:xfrm>
              <a:off x="49530" y="49530"/>
              <a:ext cx="113030" cy="66040"/>
            </a:xfrm>
            <a:custGeom>
              <a:avLst/>
              <a:gdLst/>
              <a:ahLst/>
              <a:cxnLst/>
              <a:rect l="l" t="t" r="r" b="b"/>
              <a:pathLst>
                <a:path w="113030" h="66040">
                  <a:moveTo>
                    <a:pt x="21590" y="10160"/>
                  </a:moveTo>
                  <a:cubicBezTo>
                    <a:pt x="109220" y="11430"/>
                    <a:pt x="113030" y="26670"/>
                    <a:pt x="110490" y="34290"/>
                  </a:cubicBezTo>
                  <a:cubicBezTo>
                    <a:pt x="109220" y="41910"/>
                    <a:pt x="100330" y="50800"/>
                    <a:pt x="93980" y="50800"/>
                  </a:cubicBezTo>
                  <a:cubicBezTo>
                    <a:pt x="85090" y="52070"/>
                    <a:pt x="63500" y="40640"/>
                    <a:pt x="62230" y="33020"/>
                  </a:cubicBezTo>
                  <a:cubicBezTo>
                    <a:pt x="59690" y="24130"/>
                    <a:pt x="73660" y="3810"/>
                    <a:pt x="81280" y="1270"/>
                  </a:cubicBezTo>
                  <a:cubicBezTo>
                    <a:pt x="88900" y="0"/>
                    <a:pt x="105410" y="8890"/>
                    <a:pt x="109220" y="15240"/>
                  </a:cubicBezTo>
                  <a:cubicBezTo>
                    <a:pt x="113030" y="22860"/>
                    <a:pt x="110490" y="38100"/>
                    <a:pt x="102870" y="45720"/>
                  </a:cubicBezTo>
                  <a:cubicBezTo>
                    <a:pt x="90170" y="58420"/>
                    <a:pt x="29210" y="66040"/>
                    <a:pt x="13970" y="57150"/>
                  </a:cubicBezTo>
                  <a:cubicBezTo>
                    <a:pt x="5080" y="52070"/>
                    <a:pt x="0" y="39370"/>
                    <a:pt x="1270" y="31750"/>
                  </a:cubicBezTo>
                  <a:cubicBezTo>
                    <a:pt x="2540" y="22860"/>
                    <a:pt x="21590" y="10160"/>
                    <a:pt x="21590" y="10160"/>
                  </a:cubicBezTo>
                </a:path>
              </a:pathLst>
            </a:custGeom>
            <a:solidFill>
              <a:srgbClr val="4AA948"/>
            </a:solidFill>
            <a:ln cap="sq">
              <a:noFill/>
              <a:prstDash val="solid"/>
              <a:miter/>
            </a:ln>
          </p:spPr>
          <p:txBody>
            <a:bodyPr/>
            <a:lstStyle/>
            <a:p>
              <a:endParaRPr lang="en-GB"/>
            </a:p>
          </p:txBody>
        </p:sp>
      </p:grpSp>
      <p:grpSp>
        <p:nvGrpSpPr>
          <p:cNvPr id="34" name="Group 34"/>
          <p:cNvGrpSpPr/>
          <p:nvPr/>
        </p:nvGrpSpPr>
        <p:grpSpPr>
          <a:xfrm>
            <a:off x="13426440" y="1401127"/>
            <a:ext cx="529590" cy="442912"/>
            <a:chOff x="0" y="0"/>
            <a:chExt cx="706120" cy="590550"/>
          </a:xfrm>
        </p:grpSpPr>
        <p:sp>
          <p:nvSpPr>
            <p:cNvPr id="35" name="Freeform 35"/>
            <p:cNvSpPr/>
            <p:nvPr/>
          </p:nvSpPr>
          <p:spPr>
            <a:xfrm>
              <a:off x="50800" y="49530"/>
              <a:ext cx="607060" cy="488950"/>
            </a:xfrm>
            <a:custGeom>
              <a:avLst/>
              <a:gdLst/>
              <a:ahLst/>
              <a:cxnLst/>
              <a:rect l="l" t="t" r="r" b="b"/>
              <a:pathLst>
                <a:path w="607060" h="488950">
                  <a:moveTo>
                    <a:pt x="0" y="148590"/>
                  </a:moveTo>
                  <a:cubicBezTo>
                    <a:pt x="3810" y="113030"/>
                    <a:pt x="5080" y="110490"/>
                    <a:pt x="5080" y="109220"/>
                  </a:cubicBezTo>
                  <a:cubicBezTo>
                    <a:pt x="5080" y="109220"/>
                    <a:pt x="3810" y="109220"/>
                    <a:pt x="3810" y="107950"/>
                  </a:cubicBezTo>
                  <a:cubicBezTo>
                    <a:pt x="1270" y="104140"/>
                    <a:pt x="2540" y="78740"/>
                    <a:pt x="8890" y="66040"/>
                  </a:cubicBezTo>
                  <a:cubicBezTo>
                    <a:pt x="13970" y="52070"/>
                    <a:pt x="26670" y="40640"/>
                    <a:pt x="36830" y="31750"/>
                  </a:cubicBezTo>
                  <a:cubicBezTo>
                    <a:pt x="45720" y="24130"/>
                    <a:pt x="58420" y="15240"/>
                    <a:pt x="66040" y="12700"/>
                  </a:cubicBezTo>
                  <a:cubicBezTo>
                    <a:pt x="68580" y="11430"/>
                    <a:pt x="71120" y="13970"/>
                    <a:pt x="74930" y="13970"/>
                  </a:cubicBezTo>
                  <a:cubicBezTo>
                    <a:pt x="81280" y="12700"/>
                    <a:pt x="91440" y="3810"/>
                    <a:pt x="100330" y="1270"/>
                  </a:cubicBezTo>
                  <a:cubicBezTo>
                    <a:pt x="110490" y="0"/>
                    <a:pt x="120650" y="2540"/>
                    <a:pt x="130810" y="3810"/>
                  </a:cubicBezTo>
                  <a:cubicBezTo>
                    <a:pt x="140970" y="5080"/>
                    <a:pt x="149860" y="8890"/>
                    <a:pt x="158750" y="10160"/>
                  </a:cubicBezTo>
                  <a:cubicBezTo>
                    <a:pt x="168910" y="11430"/>
                    <a:pt x="179070" y="10160"/>
                    <a:pt x="190500" y="10160"/>
                  </a:cubicBezTo>
                  <a:cubicBezTo>
                    <a:pt x="203200" y="10160"/>
                    <a:pt x="218440" y="8890"/>
                    <a:pt x="229870" y="11430"/>
                  </a:cubicBezTo>
                  <a:cubicBezTo>
                    <a:pt x="240030" y="12700"/>
                    <a:pt x="247650" y="16510"/>
                    <a:pt x="256540" y="20320"/>
                  </a:cubicBezTo>
                  <a:cubicBezTo>
                    <a:pt x="265430" y="22860"/>
                    <a:pt x="273050" y="26670"/>
                    <a:pt x="281940" y="27940"/>
                  </a:cubicBezTo>
                  <a:cubicBezTo>
                    <a:pt x="290830" y="29210"/>
                    <a:pt x="300990" y="27940"/>
                    <a:pt x="309880" y="29210"/>
                  </a:cubicBezTo>
                  <a:cubicBezTo>
                    <a:pt x="322580" y="31750"/>
                    <a:pt x="340360" y="35560"/>
                    <a:pt x="349250" y="41910"/>
                  </a:cubicBezTo>
                  <a:cubicBezTo>
                    <a:pt x="355600" y="46990"/>
                    <a:pt x="356870" y="55880"/>
                    <a:pt x="361950" y="63500"/>
                  </a:cubicBezTo>
                  <a:cubicBezTo>
                    <a:pt x="368300" y="73660"/>
                    <a:pt x="373380" y="90170"/>
                    <a:pt x="382270" y="100330"/>
                  </a:cubicBezTo>
                  <a:cubicBezTo>
                    <a:pt x="388620" y="109220"/>
                    <a:pt x="397510" y="116840"/>
                    <a:pt x="406400" y="120650"/>
                  </a:cubicBezTo>
                  <a:cubicBezTo>
                    <a:pt x="415290" y="125730"/>
                    <a:pt x="425450" y="129540"/>
                    <a:pt x="434340" y="127000"/>
                  </a:cubicBezTo>
                  <a:cubicBezTo>
                    <a:pt x="445770" y="124460"/>
                    <a:pt x="455930" y="107950"/>
                    <a:pt x="467360" y="102870"/>
                  </a:cubicBezTo>
                  <a:cubicBezTo>
                    <a:pt x="474980" y="99060"/>
                    <a:pt x="485140" y="100330"/>
                    <a:pt x="491490" y="95250"/>
                  </a:cubicBezTo>
                  <a:cubicBezTo>
                    <a:pt x="497840" y="88900"/>
                    <a:pt x="500380" y="77470"/>
                    <a:pt x="504190" y="68580"/>
                  </a:cubicBezTo>
                  <a:cubicBezTo>
                    <a:pt x="508000" y="58420"/>
                    <a:pt x="509270" y="46990"/>
                    <a:pt x="515620" y="38100"/>
                  </a:cubicBezTo>
                  <a:cubicBezTo>
                    <a:pt x="521970" y="29210"/>
                    <a:pt x="532130" y="19050"/>
                    <a:pt x="542290" y="15240"/>
                  </a:cubicBezTo>
                  <a:cubicBezTo>
                    <a:pt x="552450" y="11430"/>
                    <a:pt x="565150" y="8890"/>
                    <a:pt x="574040" y="12700"/>
                  </a:cubicBezTo>
                  <a:cubicBezTo>
                    <a:pt x="584200" y="16510"/>
                    <a:pt x="596900" y="27940"/>
                    <a:pt x="601980" y="38100"/>
                  </a:cubicBezTo>
                  <a:cubicBezTo>
                    <a:pt x="607060" y="48260"/>
                    <a:pt x="604520" y="60960"/>
                    <a:pt x="604520" y="71120"/>
                  </a:cubicBezTo>
                  <a:cubicBezTo>
                    <a:pt x="604520" y="80010"/>
                    <a:pt x="604520" y="90170"/>
                    <a:pt x="604520" y="95250"/>
                  </a:cubicBezTo>
                  <a:cubicBezTo>
                    <a:pt x="604520" y="97790"/>
                    <a:pt x="604520" y="99060"/>
                    <a:pt x="603250" y="101600"/>
                  </a:cubicBezTo>
                  <a:cubicBezTo>
                    <a:pt x="603250" y="102870"/>
                    <a:pt x="601980" y="105410"/>
                    <a:pt x="601980" y="106680"/>
                  </a:cubicBezTo>
                  <a:cubicBezTo>
                    <a:pt x="600710" y="109220"/>
                    <a:pt x="599440" y="110490"/>
                    <a:pt x="598170" y="111760"/>
                  </a:cubicBezTo>
                  <a:cubicBezTo>
                    <a:pt x="596900" y="113030"/>
                    <a:pt x="595630" y="115570"/>
                    <a:pt x="593090" y="115570"/>
                  </a:cubicBezTo>
                  <a:cubicBezTo>
                    <a:pt x="591820" y="116840"/>
                    <a:pt x="590550" y="118110"/>
                    <a:pt x="588010" y="119380"/>
                  </a:cubicBezTo>
                  <a:cubicBezTo>
                    <a:pt x="586740" y="119380"/>
                    <a:pt x="584200" y="120650"/>
                    <a:pt x="581660" y="120650"/>
                  </a:cubicBezTo>
                  <a:cubicBezTo>
                    <a:pt x="580390" y="120650"/>
                    <a:pt x="577850" y="120650"/>
                    <a:pt x="576580" y="120650"/>
                  </a:cubicBezTo>
                  <a:cubicBezTo>
                    <a:pt x="574040" y="120650"/>
                    <a:pt x="571500" y="119380"/>
                    <a:pt x="570230" y="119380"/>
                  </a:cubicBezTo>
                  <a:cubicBezTo>
                    <a:pt x="567690" y="118110"/>
                    <a:pt x="566420" y="116840"/>
                    <a:pt x="565150" y="115570"/>
                  </a:cubicBezTo>
                  <a:cubicBezTo>
                    <a:pt x="563880" y="115570"/>
                    <a:pt x="562610" y="113030"/>
                    <a:pt x="561340" y="113030"/>
                  </a:cubicBezTo>
                  <a:cubicBezTo>
                    <a:pt x="561340" y="113030"/>
                    <a:pt x="561340" y="115570"/>
                    <a:pt x="561340" y="115570"/>
                  </a:cubicBezTo>
                  <a:cubicBezTo>
                    <a:pt x="561340" y="116840"/>
                    <a:pt x="561340" y="116840"/>
                    <a:pt x="561340" y="116840"/>
                  </a:cubicBezTo>
                  <a:cubicBezTo>
                    <a:pt x="561340" y="118110"/>
                    <a:pt x="561340" y="118110"/>
                    <a:pt x="561340" y="118110"/>
                  </a:cubicBezTo>
                  <a:cubicBezTo>
                    <a:pt x="561340" y="119380"/>
                    <a:pt x="560070" y="120650"/>
                    <a:pt x="560070" y="120650"/>
                  </a:cubicBezTo>
                  <a:cubicBezTo>
                    <a:pt x="560070" y="121920"/>
                    <a:pt x="560070" y="123190"/>
                    <a:pt x="558800" y="123190"/>
                  </a:cubicBezTo>
                  <a:cubicBezTo>
                    <a:pt x="558800" y="124460"/>
                    <a:pt x="558800" y="124460"/>
                    <a:pt x="558800" y="124460"/>
                  </a:cubicBezTo>
                  <a:cubicBezTo>
                    <a:pt x="557530" y="125730"/>
                    <a:pt x="557530" y="125730"/>
                    <a:pt x="557530" y="125730"/>
                  </a:cubicBezTo>
                  <a:cubicBezTo>
                    <a:pt x="557530" y="127000"/>
                    <a:pt x="556260" y="127000"/>
                    <a:pt x="556260" y="128270"/>
                  </a:cubicBezTo>
                  <a:cubicBezTo>
                    <a:pt x="554990" y="128270"/>
                    <a:pt x="554990" y="129540"/>
                    <a:pt x="553720" y="130810"/>
                  </a:cubicBezTo>
                  <a:cubicBezTo>
                    <a:pt x="552450" y="132080"/>
                    <a:pt x="552450" y="132080"/>
                    <a:pt x="552450" y="132080"/>
                  </a:cubicBezTo>
                  <a:cubicBezTo>
                    <a:pt x="551180" y="132080"/>
                    <a:pt x="551180" y="133350"/>
                    <a:pt x="549910" y="133350"/>
                  </a:cubicBezTo>
                  <a:cubicBezTo>
                    <a:pt x="548640" y="134620"/>
                    <a:pt x="547370" y="134620"/>
                    <a:pt x="547370" y="134620"/>
                  </a:cubicBezTo>
                  <a:cubicBezTo>
                    <a:pt x="547370" y="134620"/>
                    <a:pt x="532130" y="143510"/>
                    <a:pt x="525780" y="151130"/>
                  </a:cubicBezTo>
                  <a:cubicBezTo>
                    <a:pt x="518160" y="160020"/>
                    <a:pt x="514350" y="175260"/>
                    <a:pt x="508000" y="187960"/>
                  </a:cubicBezTo>
                  <a:cubicBezTo>
                    <a:pt x="501650" y="199390"/>
                    <a:pt x="497840" y="213360"/>
                    <a:pt x="488950" y="220980"/>
                  </a:cubicBezTo>
                  <a:cubicBezTo>
                    <a:pt x="482600" y="227330"/>
                    <a:pt x="472440" y="228600"/>
                    <a:pt x="463550" y="231140"/>
                  </a:cubicBezTo>
                  <a:cubicBezTo>
                    <a:pt x="453390" y="232410"/>
                    <a:pt x="441960" y="231140"/>
                    <a:pt x="431800" y="231140"/>
                  </a:cubicBezTo>
                  <a:cubicBezTo>
                    <a:pt x="421640" y="231140"/>
                    <a:pt x="405130" y="227330"/>
                    <a:pt x="401320" y="231140"/>
                  </a:cubicBezTo>
                  <a:cubicBezTo>
                    <a:pt x="398780" y="233680"/>
                    <a:pt x="400050" y="237490"/>
                    <a:pt x="400050" y="241300"/>
                  </a:cubicBezTo>
                  <a:cubicBezTo>
                    <a:pt x="398780" y="248920"/>
                    <a:pt x="398780" y="262890"/>
                    <a:pt x="396240" y="273050"/>
                  </a:cubicBezTo>
                  <a:cubicBezTo>
                    <a:pt x="393700" y="280670"/>
                    <a:pt x="389890" y="290830"/>
                    <a:pt x="384810" y="294640"/>
                  </a:cubicBezTo>
                  <a:cubicBezTo>
                    <a:pt x="379730" y="298450"/>
                    <a:pt x="372110" y="295910"/>
                    <a:pt x="369570" y="298450"/>
                  </a:cubicBezTo>
                  <a:cubicBezTo>
                    <a:pt x="367030" y="300990"/>
                    <a:pt x="370840" y="307340"/>
                    <a:pt x="368300" y="311150"/>
                  </a:cubicBezTo>
                  <a:cubicBezTo>
                    <a:pt x="364490" y="318770"/>
                    <a:pt x="351790" y="328930"/>
                    <a:pt x="341630" y="332740"/>
                  </a:cubicBezTo>
                  <a:cubicBezTo>
                    <a:pt x="332740" y="335280"/>
                    <a:pt x="312420" y="332740"/>
                    <a:pt x="312420" y="332740"/>
                  </a:cubicBezTo>
                  <a:cubicBezTo>
                    <a:pt x="311150" y="332740"/>
                    <a:pt x="312420" y="332740"/>
                    <a:pt x="311150" y="332740"/>
                  </a:cubicBezTo>
                  <a:cubicBezTo>
                    <a:pt x="311150" y="332740"/>
                    <a:pt x="309880" y="337820"/>
                    <a:pt x="308610" y="340360"/>
                  </a:cubicBezTo>
                  <a:cubicBezTo>
                    <a:pt x="304800" y="344170"/>
                    <a:pt x="289560" y="351790"/>
                    <a:pt x="289560" y="353060"/>
                  </a:cubicBezTo>
                  <a:cubicBezTo>
                    <a:pt x="289560" y="353060"/>
                    <a:pt x="289560" y="370840"/>
                    <a:pt x="284480" y="378460"/>
                  </a:cubicBezTo>
                  <a:cubicBezTo>
                    <a:pt x="279400" y="387350"/>
                    <a:pt x="262890" y="400050"/>
                    <a:pt x="252730" y="400050"/>
                  </a:cubicBezTo>
                  <a:cubicBezTo>
                    <a:pt x="245110" y="398780"/>
                    <a:pt x="236220" y="383540"/>
                    <a:pt x="228600" y="382270"/>
                  </a:cubicBezTo>
                  <a:cubicBezTo>
                    <a:pt x="223520" y="382270"/>
                    <a:pt x="220980" y="387350"/>
                    <a:pt x="215900" y="388620"/>
                  </a:cubicBezTo>
                  <a:cubicBezTo>
                    <a:pt x="212090" y="391160"/>
                    <a:pt x="207010" y="394970"/>
                    <a:pt x="205740" y="396240"/>
                  </a:cubicBezTo>
                  <a:cubicBezTo>
                    <a:pt x="204470" y="396240"/>
                    <a:pt x="204470" y="396240"/>
                    <a:pt x="204470" y="396240"/>
                  </a:cubicBezTo>
                  <a:cubicBezTo>
                    <a:pt x="204470" y="397510"/>
                    <a:pt x="203200" y="398780"/>
                    <a:pt x="201930" y="398780"/>
                  </a:cubicBezTo>
                  <a:cubicBezTo>
                    <a:pt x="201930" y="398780"/>
                    <a:pt x="200660" y="400050"/>
                    <a:pt x="199390" y="400050"/>
                  </a:cubicBezTo>
                  <a:cubicBezTo>
                    <a:pt x="199390" y="400050"/>
                    <a:pt x="196850" y="401320"/>
                    <a:pt x="196850" y="401320"/>
                  </a:cubicBezTo>
                  <a:cubicBezTo>
                    <a:pt x="196850" y="401320"/>
                    <a:pt x="195580" y="401320"/>
                    <a:pt x="194310" y="402590"/>
                  </a:cubicBezTo>
                  <a:cubicBezTo>
                    <a:pt x="193040" y="402590"/>
                    <a:pt x="191770" y="402590"/>
                    <a:pt x="191770" y="402590"/>
                  </a:cubicBezTo>
                  <a:cubicBezTo>
                    <a:pt x="191770" y="402590"/>
                    <a:pt x="189230" y="402590"/>
                    <a:pt x="187960" y="402590"/>
                  </a:cubicBezTo>
                  <a:cubicBezTo>
                    <a:pt x="187960" y="402590"/>
                    <a:pt x="186690" y="402590"/>
                    <a:pt x="186690" y="402590"/>
                  </a:cubicBezTo>
                  <a:cubicBezTo>
                    <a:pt x="182880" y="403860"/>
                    <a:pt x="172720" y="407670"/>
                    <a:pt x="166370" y="408940"/>
                  </a:cubicBezTo>
                  <a:cubicBezTo>
                    <a:pt x="158750" y="411480"/>
                    <a:pt x="147320" y="411480"/>
                    <a:pt x="144780" y="415290"/>
                  </a:cubicBezTo>
                  <a:cubicBezTo>
                    <a:pt x="142240" y="419100"/>
                    <a:pt x="144780" y="422910"/>
                    <a:pt x="144780" y="429260"/>
                  </a:cubicBezTo>
                  <a:cubicBezTo>
                    <a:pt x="144780" y="436880"/>
                    <a:pt x="143510" y="459740"/>
                    <a:pt x="143510" y="459740"/>
                  </a:cubicBezTo>
                  <a:cubicBezTo>
                    <a:pt x="143510" y="459740"/>
                    <a:pt x="143510" y="462280"/>
                    <a:pt x="143510" y="463550"/>
                  </a:cubicBezTo>
                  <a:cubicBezTo>
                    <a:pt x="143510" y="463550"/>
                    <a:pt x="143510" y="466090"/>
                    <a:pt x="143510" y="466090"/>
                  </a:cubicBezTo>
                  <a:cubicBezTo>
                    <a:pt x="143510" y="466090"/>
                    <a:pt x="143510" y="467360"/>
                    <a:pt x="143510" y="468630"/>
                  </a:cubicBezTo>
                  <a:cubicBezTo>
                    <a:pt x="143510" y="469900"/>
                    <a:pt x="142240" y="472440"/>
                    <a:pt x="142240" y="472440"/>
                  </a:cubicBezTo>
                  <a:cubicBezTo>
                    <a:pt x="142240" y="472440"/>
                    <a:pt x="142240" y="473710"/>
                    <a:pt x="140970" y="474980"/>
                  </a:cubicBezTo>
                  <a:cubicBezTo>
                    <a:pt x="140970" y="476250"/>
                    <a:pt x="139700" y="477520"/>
                    <a:pt x="139700" y="477520"/>
                  </a:cubicBezTo>
                  <a:cubicBezTo>
                    <a:pt x="139700" y="477520"/>
                    <a:pt x="138430" y="478790"/>
                    <a:pt x="138430" y="480060"/>
                  </a:cubicBezTo>
                  <a:cubicBezTo>
                    <a:pt x="137160" y="481330"/>
                    <a:pt x="135890" y="482600"/>
                    <a:pt x="135890" y="482600"/>
                  </a:cubicBezTo>
                  <a:cubicBezTo>
                    <a:pt x="135890" y="482600"/>
                    <a:pt x="134620" y="483870"/>
                    <a:pt x="133350" y="483870"/>
                  </a:cubicBezTo>
                  <a:cubicBezTo>
                    <a:pt x="133350" y="485140"/>
                    <a:pt x="132080" y="486410"/>
                    <a:pt x="132080" y="486410"/>
                  </a:cubicBezTo>
                  <a:cubicBezTo>
                    <a:pt x="130810" y="486410"/>
                    <a:pt x="129540" y="486410"/>
                    <a:pt x="128270" y="487680"/>
                  </a:cubicBezTo>
                  <a:cubicBezTo>
                    <a:pt x="128270" y="487680"/>
                    <a:pt x="125730" y="488950"/>
                    <a:pt x="125730" y="488950"/>
                  </a:cubicBezTo>
                  <a:cubicBezTo>
                    <a:pt x="125730" y="488950"/>
                    <a:pt x="124460" y="488950"/>
                    <a:pt x="123190" y="488950"/>
                  </a:cubicBezTo>
                  <a:cubicBezTo>
                    <a:pt x="121920" y="488950"/>
                    <a:pt x="119380" y="488950"/>
                    <a:pt x="119380" y="488950"/>
                  </a:cubicBezTo>
                  <a:cubicBezTo>
                    <a:pt x="119380" y="488950"/>
                    <a:pt x="118110" y="488950"/>
                    <a:pt x="116840" y="488950"/>
                  </a:cubicBezTo>
                  <a:cubicBezTo>
                    <a:pt x="115570" y="488950"/>
                    <a:pt x="114300" y="488950"/>
                    <a:pt x="114300" y="488950"/>
                  </a:cubicBezTo>
                  <a:cubicBezTo>
                    <a:pt x="113030" y="488950"/>
                    <a:pt x="111760" y="488950"/>
                    <a:pt x="110490" y="487680"/>
                  </a:cubicBezTo>
                  <a:cubicBezTo>
                    <a:pt x="109220" y="487680"/>
                    <a:pt x="107950" y="487680"/>
                    <a:pt x="107950" y="487680"/>
                  </a:cubicBezTo>
                  <a:cubicBezTo>
                    <a:pt x="107950" y="487680"/>
                    <a:pt x="106680" y="486410"/>
                    <a:pt x="105410" y="485140"/>
                  </a:cubicBezTo>
                  <a:cubicBezTo>
                    <a:pt x="104140" y="485140"/>
                    <a:pt x="102870" y="483870"/>
                    <a:pt x="102870" y="483870"/>
                  </a:cubicBezTo>
                  <a:cubicBezTo>
                    <a:pt x="102870" y="483870"/>
                    <a:pt x="101600" y="482600"/>
                    <a:pt x="100330" y="481330"/>
                  </a:cubicBezTo>
                  <a:cubicBezTo>
                    <a:pt x="100330" y="481330"/>
                    <a:pt x="99060" y="480060"/>
                    <a:pt x="97790" y="480060"/>
                  </a:cubicBezTo>
                  <a:cubicBezTo>
                    <a:pt x="97790" y="480060"/>
                    <a:pt x="97790" y="477520"/>
                    <a:pt x="96520" y="477520"/>
                  </a:cubicBezTo>
                  <a:cubicBezTo>
                    <a:pt x="96520" y="476250"/>
                    <a:pt x="95250" y="473710"/>
                    <a:pt x="95250" y="473710"/>
                  </a:cubicBezTo>
                  <a:cubicBezTo>
                    <a:pt x="95250" y="473710"/>
                    <a:pt x="95250" y="472440"/>
                    <a:pt x="93980" y="471170"/>
                  </a:cubicBezTo>
                  <a:cubicBezTo>
                    <a:pt x="93980" y="469900"/>
                    <a:pt x="93980" y="469900"/>
                    <a:pt x="93980" y="468630"/>
                  </a:cubicBezTo>
                  <a:cubicBezTo>
                    <a:pt x="92710" y="464820"/>
                    <a:pt x="88900" y="459740"/>
                    <a:pt x="86360" y="453390"/>
                  </a:cubicBezTo>
                  <a:cubicBezTo>
                    <a:pt x="82550" y="445770"/>
                    <a:pt x="76200" y="433070"/>
                    <a:pt x="72390" y="422910"/>
                  </a:cubicBezTo>
                  <a:cubicBezTo>
                    <a:pt x="67310" y="414020"/>
                    <a:pt x="63500" y="406400"/>
                    <a:pt x="60960" y="396240"/>
                  </a:cubicBezTo>
                  <a:cubicBezTo>
                    <a:pt x="58420" y="384810"/>
                    <a:pt x="58420" y="369570"/>
                    <a:pt x="60960" y="356870"/>
                  </a:cubicBezTo>
                  <a:cubicBezTo>
                    <a:pt x="64770" y="346710"/>
                    <a:pt x="72390" y="335280"/>
                    <a:pt x="80010" y="327660"/>
                  </a:cubicBezTo>
                  <a:cubicBezTo>
                    <a:pt x="86360" y="320040"/>
                    <a:pt x="92710" y="316230"/>
                    <a:pt x="100330" y="309880"/>
                  </a:cubicBezTo>
                  <a:cubicBezTo>
                    <a:pt x="109220" y="303530"/>
                    <a:pt x="120650" y="295910"/>
                    <a:pt x="128270" y="288290"/>
                  </a:cubicBezTo>
                  <a:cubicBezTo>
                    <a:pt x="134620" y="280670"/>
                    <a:pt x="146050" y="270510"/>
                    <a:pt x="144780" y="264160"/>
                  </a:cubicBezTo>
                  <a:cubicBezTo>
                    <a:pt x="142240" y="259080"/>
                    <a:pt x="123190" y="259080"/>
                    <a:pt x="114300" y="254000"/>
                  </a:cubicBezTo>
                  <a:cubicBezTo>
                    <a:pt x="102870" y="247650"/>
                    <a:pt x="91440" y="240030"/>
                    <a:pt x="82550" y="231140"/>
                  </a:cubicBezTo>
                  <a:cubicBezTo>
                    <a:pt x="73660" y="223520"/>
                    <a:pt x="68580" y="208280"/>
                    <a:pt x="59690" y="201930"/>
                  </a:cubicBezTo>
                  <a:cubicBezTo>
                    <a:pt x="52070" y="196850"/>
                    <a:pt x="40640" y="199390"/>
                    <a:pt x="31750" y="195580"/>
                  </a:cubicBezTo>
                  <a:cubicBezTo>
                    <a:pt x="21590" y="190500"/>
                    <a:pt x="8890" y="182880"/>
                    <a:pt x="3810" y="173990"/>
                  </a:cubicBezTo>
                  <a:cubicBezTo>
                    <a:pt x="0" y="166370"/>
                    <a:pt x="0" y="148590"/>
                    <a:pt x="0" y="148590"/>
                  </a:cubicBezTo>
                  <a:moveTo>
                    <a:pt x="50800" y="140970"/>
                  </a:moveTo>
                  <a:cubicBezTo>
                    <a:pt x="52070" y="140970"/>
                    <a:pt x="54610" y="132080"/>
                    <a:pt x="54610" y="130810"/>
                  </a:cubicBezTo>
                  <a:cubicBezTo>
                    <a:pt x="53340" y="130810"/>
                    <a:pt x="52070" y="130810"/>
                    <a:pt x="52070" y="132080"/>
                  </a:cubicBezTo>
                  <a:cubicBezTo>
                    <a:pt x="50800" y="133350"/>
                    <a:pt x="50800" y="140970"/>
                    <a:pt x="50800" y="140970"/>
                  </a:cubicBezTo>
                  <a:moveTo>
                    <a:pt x="132080" y="59690"/>
                  </a:moveTo>
                  <a:cubicBezTo>
                    <a:pt x="138430" y="62230"/>
                    <a:pt x="152400" y="63500"/>
                    <a:pt x="154940" y="63500"/>
                  </a:cubicBezTo>
                  <a:cubicBezTo>
                    <a:pt x="156210" y="62230"/>
                    <a:pt x="157480" y="60960"/>
                    <a:pt x="157480" y="60960"/>
                  </a:cubicBezTo>
                  <a:cubicBezTo>
                    <a:pt x="157480" y="60960"/>
                    <a:pt x="158750" y="60960"/>
                    <a:pt x="158750" y="60960"/>
                  </a:cubicBezTo>
                  <a:cubicBezTo>
                    <a:pt x="158750" y="59690"/>
                    <a:pt x="143510" y="60960"/>
                    <a:pt x="138430" y="60960"/>
                  </a:cubicBezTo>
                  <a:cubicBezTo>
                    <a:pt x="135890" y="59690"/>
                    <a:pt x="133350" y="58420"/>
                    <a:pt x="133350" y="58420"/>
                  </a:cubicBezTo>
                  <a:cubicBezTo>
                    <a:pt x="132080" y="58420"/>
                    <a:pt x="132080" y="59690"/>
                    <a:pt x="132080" y="59690"/>
                  </a:cubicBezTo>
                  <a:moveTo>
                    <a:pt x="320040" y="90170"/>
                  </a:moveTo>
                  <a:cubicBezTo>
                    <a:pt x="327660" y="95250"/>
                    <a:pt x="327660" y="95250"/>
                    <a:pt x="327660" y="95250"/>
                  </a:cubicBezTo>
                  <a:cubicBezTo>
                    <a:pt x="326390" y="93980"/>
                    <a:pt x="320040" y="90170"/>
                    <a:pt x="320040" y="90170"/>
                  </a:cubicBezTo>
                  <a:moveTo>
                    <a:pt x="547370" y="90170"/>
                  </a:moveTo>
                  <a:cubicBezTo>
                    <a:pt x="548640" y="90170"/>
                    <a:pt x="548640" y="90170"/>
                    <a:pt x="548640" y="90170"/>
                  </a:cubicBezTo>
                  <a:cubicBezTo>
                    <a:pt x="549910" y="90170"/>
                    <a:pt x="551180" y="91440"/>
                    <a:pt x="551180" y="91440"/>
                  </a:cubicBezTo>
                  <a:cubicBezTo>
                    <a:pt x="552450" y="92710"/>
                    <a:pt x="553720" y="92710"/>
                    <a:pt x="553720" y="93980"/>
                  </a:cubicBezTo>
                  <a:cubicBezTo>
                    <a:pt x="553720" y="93980"/>
                    <a:pt x="554990" y="71120"/>
                    <a:pt x="553720" y="71120"/>
                  </a:cubicBezTo>
                  <a:cubicBezTo>
                    <a:pt x="552450" y="71120"/>
                    <a:pt x="547370" y="90170"/>
                    <a:pt x="547370" y="90170"/>
                  </a:cubicBezTo>
                </a:path>
              </a:pathLst>
            </a:custGeom>
            <a:solidFill>
              <a:srgbClr val="4AA948"/>
            </a:solidFill>
            <a:ln cap="sq">
              <a:noFill/>
              <a:prstDash val="solid"/>
              <a:miter/>
            </a:ln>
          </p:spPr>
          <p:txBody>
            <a:bodyPr/>
            <a:lstStyle/>
            <a:p>
              <a:endParaRPr lang="en-GB"/>
            </a:p>
          </p:txBody>
        </p:sp>
      </p:grpSp>
      <p:grpSp>
        <p:nvGrpSpPr>
          <p:cNvPr id="36" name="Group 36"/>
          <p:cNvGrpSpPr/>
          <p:nvPr/>
        </p:nvGrpSpPr>
        <p:grpSpPr>
          <a:xfrm>
            <a:off x="13879830" y="1445895"/>
            <a:ext cx="159067" cy="114300"/>
            <a:chOff x="0" y="0"/>
            <a:chExt cx="212090" cy="152400"/>
          </a:xfrm>
        </p:grpSpPr>
        <p:sp>
          <p:nvSpPr>
            <p:cNvPr id="37" name="Freeform 37"/>
            <p:cNvSpPr/>
            <p:nvPr/>
          </p:nvSpPr>
          <p:spPr>
            <a:xfrm>
              <a:off x="50800" y="49530"/>
              <a:ext cx="111760" cy="59690"/>
            </a:xfrm>
            <a:custGeom>
              <a:avLst/>
              <a:gdLst/>
              <a:ahLst/>
              <a:cxnLst/>
              <a:rect l="l" t="t" r="r" b="b"/>
              <a:pathLst>
                <a:path w="111760" h="59690">
                  <a:moveTo>
                    <a:pt x="25400" y="1270"/>
                  </a:moveTo>
                  <a:cubicBezTo>
                    <a:pt x="109220" y="13970"/>
                    <a:pt x="109220" y="36830"/>
                    <a:pt x="104140" y="43180"/>
                  </a:cubicBezTo>
                  <a:cubicBezTo>
                    <a:pt x="100330" y="49530"/>
                    <a:pt x="82550" y="53340"/>
                    <a:pt x="74930" y="49530"/>
                  </a:cubicBezTo>
                  <a:cubicBezTo>
                    <a:pt x="68580" y="48260"/>
                    <a:pt x="60960" y="38100"/>
                    <a:pt x="59690" y="31750"/>
                  </a:cubicBezTo>
                  <a:cubicBezTo>
                    <a:pt x="59690" y="24130"/>
                    <a:pt x="62230" y="13970"/>
                    <a:pt x="67310" y="8890"/>
                  </a:cubicBezTo>
                  <a:cubicBezTo>
                    <a:pt x="72390" y="3810"/>
                    <a:pt x="83820" y="0"/>
                    <a:pt x="91440" y="2540"/>
                  </a:cubicBezTo>
                  <a:cubicBezTo>
                    <a:pt x="99060" y="5080"/>
                    <a:pt x="110490" y="17780"/>
                    <a:pt x="110490" y="25400"/>
                  </a:cubicBezTo>
                  <a:cubicBezTo>
                    <a:pt x="111760" y="34290"/>
                    <a:pt x="102870" y="45720"/>
                    <a:pt x="93980" y="50800"/>
                  </a:cubicBezTo>
                  <a:cubicBezTo>
                    <a:pt x="78740" y="58420"/>
                    <a:pt x="41910" y="59690"/>
                    <a:pt x="25400" y="52070"/>
                  </a:cubicBezTo>
                  <a:cubicBezTo>
                    <a:pt x="13970" y="46990"/>
                    <a:pt x="0" y="33020"/>
                    <a:pt x="0" y="24130"/>
                  </a:cubicBezTo>
                  <a:cubicBezTo>
                    <a:pt x="1270" y="15240"/>
                    <a:pt x="25400" y="1270"/>
                    <a:pt x="25400" y="1270"/>
                  </a:cubicBezTo>
                </a:path>
              </a:pathLst>
            </a:custGeom>
            <a:solidFill>
              <a:srgbClr val="4AA948"/>
            </a:solidFill>
            <a:ln cap="sq">
              <a:noFill/>
              <a:prstDash val="solid"/>
              <a:miter/>
            </a:ln>
          </p:spPr>
          <p:txBody>
            <a:bodyPr/>
            <a:lstStyle/>
            <a:p>
              <a:endParaRPr lang="en-GB"/>
            </a:p>
          </p:txBody>
        </p:sp>
      </p:grpSp>
      <p:grpSp>
        <p:nvGrpSpPr>
          <p:cNvPr id="38" name="Group 38"/>
          <p:cNvGrpSpPr/>
          <p:nvPr/>
        </p:nvGrpSpPr>
        <p:grpSpPr>
          <a:xfrm>
            <a:off x="13826490" y="1407795"/>
            <a:ext cx="159067" cy="171450"/>
            <a:chOff x="0" y="0"/>
            <a:chExt cx="212090" cy="228600"/>
          </a:xfrm>
        </p:grpSpPr>
        <p:sp>
          <p:nvSpPr>
            <p:cNvPr id="39" name="Freeform 39"/>
            <p:cNvSpPr/>
            <p:nvPr/>
          </p:nvSpPr>
          <p:spPr>
            <a:xfrm>
              <a:off x="46990" y="49530"/>
              <a:ext cx="118110" cy="128270"/>
            </a:xfrm>
            <a:custGeom>
              <a:avLst/>
              <a:gdLst/>
              <a:ahLst/>
              <a:cxnLst/>
              <a:rect l="l" t="t" r="r" b="b"/>
              <a:pathLst>
                <a:path w="118110" h="128270">
                  <a:moveTo>
                    <a:pt x="87630" y="128270"/>
                  </a:moveTo>
                  <a:cubicBezTo>
                    <a:pt x="17780" y="106680"/>
                    <a:pt x="6350" y="97790"/>
                    <a:pt x="3810" y="86360"/>
                  </a:cubicBezTo>
                  <a:cubicBezTo>
                    <a:pt x="0" y="73660"/>
                    <a:pt x="6350" y="54610"/>
                    <a:pt x="16510" y="41910"/>
                  </a:cubicBezTo>
                  <a:cubicBezTo>
                    <a:pt x="27940" y="25400"/>
                    <a:pt x="59690" y="2540"/>
                    <a:pt x="73660" y="1270"/>
                  </a:cubicBezTo>
                  <a:cubicBezTo>
                    <a:pt x="82550" y="1270"/>
                    <a:pt x="91440" y="5080"/>
                    <a:pt x="95250" y="11430"/>
                  </a:cubicBezTo>
                  <a:cubicBezTo>
                    <a:pt x="100330" y="19050"/>
                    <a:pt x="99060" y="35560"/>
                    <a:pt x="95250" y="41910"/>
                  </a:cubicBezTo>
                  <a:cubicBezTo>
                    <a:pt x="91440" y="48260"/>
                    <a:pt x="80010" y="52070"/>
                    <a:pt x="73660" y="52070"/>
                  </a:cubicBezTo>
                  <a:cubicBezTo>
                    <a:pt x="66040" y="52070"/>
                    <a:pt x="55880" y="45720"/>
                    <a:pt x="53340" y="39370"/>
                  </a:cubicBezTo>
                  <a:cubicBezTo>
                    <a:pt x="49530" y="31750"/>
                    <a:pt x="52070" y="15240"/>
                    <a:pt x="57150" y="8890"/>
                  </a:cubicBezTo>
                  <a:cubicBezTo>
                    <a:pt x="60960" y="3810"/>
                    <a:pt x="72390" y="0"/>
                    <a:pt x="80010" y="1270"/>
                  </a:cubicBezTo>
                  <a:cubicBezTo>
                    <a:pt x="86360" y="2540"/>
                    <a:pt x="95250" y="10160"/>
                    <a:pt x="97790" y="16510"/>
                  </a:cubicBezTo>
                  <a:cubicBezTo>
                    <a:pt x="101600" y="22860"/>
                    <a:pt x="101600" y="35560"/>
                    <a:pt x="96520" y="40640"/>
                  </a:cubicBezTo>
                  <a:cubicBezTo>
                    <a:pt x="91440" y="45720"/>
                    <a:pt x="73660" y="40640"/>
                    <a:pt x="64770" y="45720"/>
                  </a:cubicBezTo>
                  <a:cubicBezTo>
                    <a:pt x="55880" y="50800"/>
                    <a:pt x="43180" y="63500"/>
                    <a:pt x="44450" y="69850"/>
                  </a:cubicBezTo>
                  <a:cubicBezTo>
                    <a:pt x="48260" y="80010"/>
                    <a:pt x="102870" y="76200"/>
                    <a:pt x="111760" y="87630"/>
                  </a:cubicBezTo>
                  <a:cubicBezTo>
                    <a:pt x="118110" y="95250"/>
                    <a:pt x="118110" y="110490"/>
                    <a:pt x="113030" y="116840"/>
                  </a:cubicBezTo>
                  <a:cubicBezTo>
                    <a:pt x="109220" y="123190"/>
                    <a:pt x="87630" y="128270"/>
                    <a:pt x="87630" y="128270"/>
                  </a:cubicBezTo>
                </a:path>
              </a:pathLst>
            </a:custGeom>
            <a:solidFill>
              <a:srgbClr val="4AA948"/>
            </a:solidFill>
            <a:ln cap="sq">
              <a:noFill/>
              <a:prstDash val="solid"/>
              <a:miter/>
            </a:ln>
          </p:spPr>
          <p:txBody>
            <a:bodyPr/>
            <a:lstStyle/>
            <a:p>
              <a:endParaRPr lang="en-GB"/>
            </a:p>
          </p:txBody>
        </p:sp>
      </p:grpSp>
      <p:grpSp>
        <p:nvGrpSpPr>
          <p:cNvPr id="40" name="Group 40"/>
          <p:cNvGrpSpPr/>
          <p:nvPr/>
        </p:nvGrpSpPr>
        <p:grpSpPr>
          <a:xfrm>
            <a:off x="14661832" y="1273492"/>
            <a:ext cx="135255" cy="155258"/>
            <a:chOff x="0" y="0"/>
            <a:chExt cx="180340" cy="207010"/>
          </a:xfrm>
        </p:grpSpPr>
        <p:sp>
          <p:nvSpPr>
            <p:cNvPr id="41" name="Freeform 41"/>
            <p:cNvSpPr/>
            <p:nvPr/>
          </p:nvSpPr>
          <p:spPr>
            <a:xfrm>
              <a:off x="48260" y="46990"/>
              <a:ext cx="83820" cy="111760"/>
            </a:xfrm>
            <a:custGeom>
              <a:avLst/>
              <a:gdLst/>
              <a:ahLst/>
              <a:cxnLst/>
              <a:rect l="l" t="t" r="r" b="b"/>
              <a:pathLst>
                <a:path w="83820" h="111760">
                  <a:moveTo>
                    <a:pt x="63500" y="44450"/>
                  </a:moveTo>
                  <a:cubicBezTo>
                    <a:pt x="38100" y="109220"/>
                    <a:pt x="15240" y="107950"/>
                    <a:pt x="8890" y="102870"/>
                  </a:cubicBezTo>
                  <a:cubicBezTo>
                    <a:pt x="3810" y="97790"/>
                    <a:pt x="1270" y="87630"/>
                    <a:pt x="2540" y="80010"/>
                  </a:cubicBezTo>
                  <a:cubicBezTo>
                    <a:pt x="6350" y="67310"/>
                    <a:pt x="31750" y="45720"/>
                    <a:pt x="45720" y="41910"/>
                  </a:cubicBezTo>
                  <a:cubicBezTo>
                    <a:pt x="55880" y="39370"/>
                    <a:pt x="69850" y="41910"/>
                    <a:pt x="74930" y="46990"/>
                  </a:cubicBezTo>
                  <a:cubicBezTo>
                    <a:pt x="81280" y="52070"/>
                    <a:pt x="83820" y="63500"/>
                    <a:pt x="81280" y="71120"/>
                  </a:cubicBezTo>
                  <a:cubicBezTo>
                    <a:pt x="80010" y="77470"/>
                    <a:pt x="72390" y="86360"/>
                    <a:pt x="66040" y="88900"/>
                  </a:cubicBezTo>
                  <a:cubicBezTo>
                    <a:pt x="59690" y="91440"/>
                    <a:pt x="48260" y="90170"/>
                    <a:pt x="41910" y="85090"/>
                  </a:cubicBezTo>
                  <a:cubicBezTo>
                    <a:pt x="36830" y="81280"/>
                    <a:pt x="30480" y="71120"/>
                    <a:pt x="31750" y="64770"/>
                  </a:cubicBezTo>
                  <a:cubicBezTo>
                    <a:pt x="31750" y="55880"/>
                    <a:pt x="43180" y="43180"/>
                    <a:pt x="50800" y="40640"/>
                  </a:cubicBezTo>
                  <a:cubicBezTo>
                    <a:pt x="57150" y="38100"/>
                    <a:pt x="68580" y="40640"/>
                    <a:pt x="73660" y="45720"/>
                  </a:cubicBezTo>
                  <a:cubicBezTo>
                    <a:pt x="78740" y="50800"/>
                    <a:pt x="83820" y="66040"/>
                    <a:pt x="80010" y="76200"/>
                  </a:cubicBezTo>
                  <a:cubicBezTo>
                    <a:pt x="74930" y="87630"/>
                    <a:pt x="50800" y="106680"/>
                    <a:pt x="36830" y="109220"/>
                  </a:cubicBezTo>
                  <a:cubicBezTo>
                    <a:pt x="26670" y="111760"/>
                    <a:pt x="15240" y="109220"/>
                    <a:pt x="8890" y="102870"/>
                  </a:cubicBezTo>
                  <a:cubicBezTo>
                    <a:pt x="0" y="91440"/>
                    <a:pt x="1270" y="52070"/>
                    <a:pt x="7620" y="34290"/>
                  </a:cubicBezTo>
                  <a:cubicBezTo>
                    <a:pt x="12700" y="21590"/>
                    <a:pt x="22860" y="8890"/>
                    <a:pt x="33020" y="3810"/>
                  </a:cubicBezTo>
                  <a:cubicBezTo>
                    <a:pt x="41910" y="0"/>
                    <a:pt x="60960" y="1270"/>
                    <a:pt x="66040" y="7620"/>
                  </a:cubicBezTo>
                  <a:cubicBezTo>
                    <a:pt x="72390" y="13970"/>
                    <a:pt x="63500" y="44450"/>
                    <a:pt x="63500" y="44450"/>
                  </a:cubicBezTo>
                </a:path>
              </a:pathLst>
            </a:custGeom>
            <a:solidFill>
              <a:srgbClr val="4AA948"/>
            </a:solidFill>
            <a:ln cap="sq">
              <a:noFill/>
              <a:prstDash val="solid"/>
              <a:miter/>
            </a:ln>
          </p:spPr>
          <p:txBody>
            <a:bodyPr/>
            <a:lstStyle/>
            <a:p>
              <a:endParaRPr lang="en-GB"/>
            </a:p>
          </p:txBody>
        </p:sp>
      </p:grpSp>
      <p:grpSp>
        <p:nvGrpSpPr>
          <p:cNvPr id="42" name="Group 42"/>
          <p:cNvGrpSpPr/>
          <p:nvPr/>
        </p:nvGrpSpPr>
        <p:grpSpPr>
          <a:xfrm>
            <a:off x="14723745" y="1197292"/>
            <a:ext cx="188595" cy="266700"/>
            <a:chOff x="0" y="0"/>
            <a:chExt cx="251460" cy="355600"/>
          </a:xfrm>
        </p:grpSpPr>
        <p:sp>
          <p:nvSpPr>
            <p:cNvPr id="43" name="Freeform 43"/>
            <p:cNvSpPr/>
            <p:nvPr/>
          </p:nvSpPr>
          <p:spPr>
            <a:xfrm>
              <a:off x="49530" y="46990"/>
              <a:ext cx="151130" cy="256540"/>
            </a:xfrm>
            <a:custGeom>
              <a:avLst/>
              <a:gdLst/>
              <a:ahLst/>
              <a:cxnLst/>
              <a:rect l="l" t="t" r="r" b="b"/>
              <a:pathLst>
                <a:path w="151130" h="256540">
                  <a:moveTo>
                    <a:pt x="52070" y="27940"/>
                  </a:moveTo>
                  <a:cubicBezTo>
                    <a:pt x="60960" y="72390"/>
                    <a:pt x="34290" y="78740"/>
                    <a:pt x="34290" y="78740"/>
                  </a:cubicBezTo>
                  <a:cubicBezTo>
                    <a:pt x="34290" y="78740"/>
                    <a:pt x="63500" y="60960"/>
                    <a:pt x="66040" y="63500"/>
                  </a:cubicBezTo>
                  <a:cubicBezTo>
                    <a:pt x="68580" y="66040"/>
                    <a:pt x="50800" y="83820"/>
                    <a:pt x="53340" y="88900"/>
                  </a:cubicBezTo>
                  <a:cubicBezTo>
                    <a:pt x="57150" y="95250"/>
                    <a:pt x="78740" y="90170"/>
                    <a:pt x="85090" y="96520"/>
                  </a:cubicBezTo>
                  <a:cubicBezTo>
                    <a:pt x="90170" y="101600"/>
                    <a:pt x="90170" y="111760"/>
                    <a:pt x="91440" y="121920"/>
                  </a:cubicBezTo>
                  <a:cubicBezTo>
                    <a:pt x="93980" y="135890"/>
                    <a:pt x="97790" y="162560"/>
                    <a:pt x="92710" y="175260"/>
                  </a:cubicBezTo>
                  <a:cubicBezTo>
                    <a:pt x="87630" y="184150"/>
                    <a:pt x="77470" y="195580"/>
                    <a:pt x="71120" y="194310"/>
                  </a:cubicBezTo>
                  <a:cubicBezTo>
                    <a:pt x="64770" y="193040"/>
                    <a:pt x="54610" y="170180"/>
                    <a:pt x="57150" y="167640"/>
                  </a:cubicBezTo>
                  <a:cubicBezTo>
                    <a:pt x="60960" y="163830"/>
                    <a:pt x="85090" y="170180"/>
                    <a:pt x="93980" y="177800"/>
                  </a:cubicBezTo>
                  <a:cubicBezTo>
                    <a:pt x="102870" y="186690"/>
                    <a:pt x="111760" y="207010"/>
                    <a:pt x="107950" y="218440"/>
                  </a:cubicBezTo>
                  <a:cubicBezTo>
                    <a:pt x="101600" y="233680"/>
                    <a:pt x="53340" y="256540"/>
                    <a:pt x="35560" y="256540"/>
                  </a:cubicBezTo>
                  <a:cubicBezTo>
                    <a:pt x="25400" y="256540"/>
                    <a:pt x="13970" y="250190"/>
                    <a:pt x="10160" y="243840"/>
                  </a:cubicBezTo>
                  <a:cubicBezTo>
                    <a:pt x="6350" y="236220"/>
                    <a:pt x="8890" y="223520"/>
                    <a:pt x="12700" y="214630"/>
                  </a:cubicBezTo>
                  <a:cubicBezTo>
                    <a:pt x="19050" y="203200"/>
                    <a:pt x="34290" y="189230"/>
                    <a:pt x="50800" y="184150"/>
                  </a:cubicBezTo>
                  <a:cubicBezTo>
                    <a:pt x="72390" y="175260"/>
                    <a:pt x="114300" y="173990"/>
                    <a:pt x="130810" y="181610"/>
                  </a:cubicBezTo>
                  <a:cubicBezTo>
                    <a:pt x="142240" y="187960"/>
                    <a:pt x="151130" y="200660"/>
                    <a:pt x="149860" y="209550"/>
                  </a:cubicBezTo>
                  <a:cubicBezTo>
                    <a:pt x="149860" y="217170"/>
                    <a:pt x="139700" y="229870"/>
                    <a:pt x="130810" y="231140"/>
                  </a:cubicBezTo>
                  <a:cubicBezTo>
                    <a:pt x="123190" y="233680"/>
                    <a:pt x="109220" y="224790"/>
                    <a:pt x="101600" y="218440"/>
                  </a:cubicBezTo>
                  <a:cubicBezTo>
                    <a:pt x="93980" y="212090"/>
                    <a:pt x="87630" y="205740"/>
                    <a:pt x="85090" y="196850"/>
                  </a:cubicBezTo>
                  <a:cubicBezTo>
                    <a:pt x="82550" y="186690"/>
                    <a:pt x="93980" y="167640"/>
                    <a:pt x="88900" y="160020"/>
                  </a:cubicBezTo>
                  <a:cubicBezTo>
                    <a:pt x="85090" y="153670"/>
                    <a:pt x="68580" y="158750"/>
                    <a:pt x="62230" y="151130"/>
                  </a:cubicBezTo>
                  <a:cubicBezTo>
                    <a:pt x="52070" y="140970"/>
                    <a:pt x="57150" y="106680"/>
                    <a:pt x="50800" y="93980"/>
                  </a:cubicBezTo>
                  <a:cubicBezTo>
                    <a:pt x="45720" y="85090"/>
                    <a:pt x="34290" y="85090"/>
                    <a:pt x="30480" y="76200"/>
                  </a:cubicBezTo>
                  <a:cubicBezTo>
                    <a:pt x="25400" y="63500"/>
                    <a:pt x="27940" y="31750"/>
                    <a:pt x="34290" y="19050"/>
                  </a:cubicBezTo>
                  <a:cubicBezTo>
                    <a:pt x="38100" y="11430"/>
                    <a:pt x="44450" y="5080"/>
                    <a:pt x="52070" y="3810"/>
                  </a:cubicBezTo>
                  <a:cubicBezTo>
                    <a:pt x="59690" y="2540"/>
                    <a:pt x="74930" y="8890"/>
                    <a:pt x="80010" y="15240"/>
                  </a:cubicBezTo>
                  <a:cubicBezTo>
                    <a:pt x="83820" y="21590"/>
                    <a:pt x="83820" y="33020"/>
                    <a:pt x="81280" y="39370"/>
                  </a:cubicBezTo>
                  <a:cubicBezTo>
                    <a:pt x="76200" y="45720"/>
                    <a:pt x="60960" y="53340"/>
                    <a:pt x="53340" y="53340"/>
                  </a:cubicBezTo>
                  <a:cubicBezTo>
                    <a:pt x="45720" y="52070"/>
                    <a:pt x="36830" y="44450"/>
                    <a:pt x="34290" y="38100"/>
                  </a:cubicBezTo>
                  <a:cubicBezTo>
                    <a:pt x="31750" y="30480"/>
                    <a:pt x="35560" y="12700"/>
                    <a:pt x="41910" y="8890"/>
                  </a:cubicBezTo>
                  <a:cubicBezTo>
                    <a:pt x="49530" y="3810"/>
                    <a:pt x="72390" y="6350"/>
                    <a:pt x="78740" y="12700"/>
                  </a:cubicBezTo>
                  <a:cubicBezTo>
                    <a:pt x="85090" y="21590"/>
                    <a:pt x="73660" y="40640"/>
                    <a:pt x="78740" y="58420"/>
                  </a:cubicBezTo>
                  <a:cubicBezTo>
                    <a:pt x="86360" y="85090"/>
                    <a:pt x="135890" y="135890"/>
                    <a:pt x="137160" y="157480"/>
                  </a:cubicBezTo>
                  <a:cubicBezTo>
                    <a:pt x="137160" y="168910"/>
                    <a:pt x="124460" y="173990"/>
                    <a:pt x="125730" y="181610"/>
                  </a:cubicBezTo>
                  <a:cubicBezTo>
                    <a:pt x="127000" y="190500"/>
                    <a:pt x="149860" y="200660"/>
                    <a:pt x="149860" y="209550"/>
                  </a:cubicBezTo>
                  <a:cubicBezTo>
                    <a:pt x="151130" y="217170"/>
                    <a:pt x="144780" y="224790"/>
                    <a:pt x="137160" y="228600"/>
                  </a:cubicBezTo>
                  <a:cubicBezTo>
                    <a:pt x="125730" y="234950"/>
                    <a:pt x="102870" y="227330"/>
                    <a:pt x="86360" y="232410"/>
                  </a:cubicBezTo>
                  <a:cubicBezTo>
                    <a:pt x="68580" y="236220"/>
                    <a:pt x="49530" y="256540"/>
                    <a:pt x="35560" y="256540"/>
                  </a:cubicBezTo>
                  <a:cubicBezTo>
                    <a:pt x="25400" y="256540"/>
                    <a:pt x="13970" y="250190"/>
                    <a:pt x="10160" y="243840"/>
                  </a:cubicBezTo>
                  <a:cubicBezTo>
                    <a:pt x="6350" y="236220"/>
                    <a:pt x="8890" y="222250"/>
                    <a:pt x="12700" y="214630"/>
                  </a:cubicBezTo>
                  <a:cubicBezTo>
                    <a:pt x="17780" y="207010"/>
                    <a:pt x="30480" y="201930"/>
                    <a:pt x="40640" y="198120"/>
                  </a:cubicBezTo>
                  <a:cubicBezTo>
                    <a:pt x="49530" y="194310"/>
                    <a:pt x="66040" y="185420"/>
                    <a:pt x="71120" y="189230"/>
                  </a:cubicBezTo>
                  <a:cubicBezTo>
                    <a:pt x="76200" y="193040"/>
                    <a:pt x="77470" y="219710"/>
                    <a:pt x="72390" y="223520"/>
                  </a:cubicBezTo>
                  <a:cubicBezTo>
                    <a:pt x="64770" y="227330"/>
                    <a:pt x="27940" y="210820"/>
                    <a:pt x="22860" y="196850"/>
                  </a:cubicBezTo>
                  <a:cubicBezTo>
                    <a:pt x="15240" y="179070"/>
                    <a:pt x="50800" y="142240"/>
                    <a:pt x="46990" y="121920"/>
                  </a:cubicBezTo>
                  <a:cubicBezTo>
                    <a:pt x="43180" y="106680"/>
                    <a:pt x="15240" y="97790"/>
                    <a:pt x="11430" y="85090"/>
                  </a:cubicBezTo>
                  <a:cubicBezTo>
                    <a:pt x="8890" y="74930"/>
                    <a:pt x="10160" y="64770"/>
                    <a:pt x="15240" y="55880"/>
                  </a:cubicBezTo>
                  <a:cubicBezTo>
                    <a:pt x="21590" y="45720"/>
                    <a:pt x="39370" y="29210"/>
                    <a:pt x="48260" y="30480"/>
                  </a:cubicBezTo>
                  <a:cubicBezTo>
                    <a:pt x="54610" y="30480"/>
                    <a:pt x="63500" y="39370"/>
                    <a:pt x="64770" y="45720"/>
                  </a:cubicBezTo>
                  <a:cubicBezTo>
                    <a:pt x="67310" y="53340"/>
                    <a:pt x="66040" y="63500"/>
                    <a:pt x="62230" y="69850"/>
                  </a:cubicBezTo>
                  <a:cubicBezTo>
                    <a:pt x="57150" y="74930"/>
                    <a:pt x="48260" y="78740"/>
                    <a:pt x="40640" y="80010"/>
                  </a:cubicBezTo>
                  <a:cubicBezTo>
                    <a:pt x="33020" y="80010"/>
                    <a:pt x="24130" y="77470"/>
                    <a:pt x="17780" y="73660"/>
                  </a:cubicBezTo>
                  <a:cubicBezTo>
                    <a:pt x="10160" y="67310"/>
                    <a:pt x="2540" y="54610"/>
                    <a:pt x="1270" y="44450"/>
                  </a:cubicBezTo>
                  <a:cubicBezTo>
                    <a:pt x="0" y="31750"/>
                    <a:pt x="8890" y="8890"/>
                    <a:pt x="17780" y="3810"/>
                  </a:cubicBezTo>
                  <a:cubicBezTo>
                    <a:pt x="24130" y="0"/>
                    <a:pt x="35560" y="2540"/>
                    <a:pt x="40640" y="7620"/>
                  </a:cubicBezTo>
                  <a:cubicBezTo>
                    <a:pt x="46990" y="11430"/>
                    <a:pt x="52070" y="27940"/>
                    <a:pt x="52070" y="27940"/>
                  </a:cubicBezTo>
                </a:path>
              </a:pathLst>
            </a:custGeom>
            <a:solidFill>
              <a:srgbClr val="4AA948"/>
            </a:solidFill>
            <a:ln cap="sq">
              <a:noFill/>
              <a:prstDash val="solid"/>
              <a:miter/>
            </a:ln>
          </p:spPr>
          <p:txBody>
            <a:bodyPr/>
            <a:lstStyle/>
            <a:p>
              <a:endParaRPr lang="en-GB"/>
            </a:p>
          </p:txBody>
        </p:sp>
      </p:grpSp>
      <p:grpSp>
        <p:nvGrpSpPr>
          <p:cNvPr id="44" name="Group 44"/>
          <p:cNvGrpSpPr/>
          <p:nvPr/>
        </p:nvGrpSpPr>
        <p:grpSpPr>
          <a:xfrm>
            <a:off x="14722793" y="1186815"/>
            <a:ext cx="111442" cy="108585"/>
            <a:chOff x="0" y="0"/>
            <a:chExt cx="148590" cy="144780"/>
          </a:xfrm>
        </p:grpSpPr>
        <p:sp>
          <p:nvSpPr>
            <p:cNvPr id="45" name="Freeform 45"/>
            <p:cNvSpPr/>
            <p:nvPr/>
          </p:nvSpPr>
          <p:spPr>
            <a:xfrm>
              <a:off x="46990" y="45720"/>
              <a:ext cx="50800" cy="52070"/>
            </a:xfrm>
            <a:custGeom>
              <a:avLst/>
              <a:gdLst/>
              <a:ahLst/>
              <a:cxnLst/>
              <a:rect l="l" t="t" r="r" b="b"/>
              <a:pathLst>
                <a:path w="50800" h="52070">
                  <a:moveTo>
                    <a:pt x="50800" y="17780"/>
                  </a:moveTo>
                  <a:cubicBezTo>
                    <a:pt x="29210" y="52070"/>
                    <a:pt x="8890" y="45720"/>
                    <a:pt x="3810" y="38100"/>
                  </a:cubicBezTo>
                  <a:cubicBezTo>
                    <a:pt x="0" y="31750"/>
                    <a:pt x="3810" y="10160"/>
                    <a:pt x="10160" y="5080"/>
                  </a:cubicBezTo>
                  <a:cubicBezTo>
                    <a:pt x="16510" y="0"/>
                    <a:pt x="44450" y="7620"/>
                    <a:pt x="44450" y="7620"/>
                  </a:cubicBezTo>
                </a:path>
              </a:pathLst>
            </a:custGeom>
            <a:solidFill>
              <a:srgbClr val="4AA948"/>
            </a:solidFill>
            <a:ln cap="sq">
              <a:noFill/>
              <a:prstDash val="solid"/>
              <a:miter/>
            </a:ln>
          </p:spPr>
          <p:txBody>
            <a:bodyPr/>
            <a:lstStyle/>
            <a:p>
              <a:endParaRPr lang="en-GB"/>
            </a:p>
          </p:txBody>
        </p:sp>
      </p:grpSp>
      <p:grpSp>
        <p:nvGrpSpPr>
          <p:cNvPr id="46" name="Group 46"/>
          <p:cNvGrpSpPr/>
          <p:nvPr/>
        </p:nvGrpSpPr>
        <p:grpSpPr>
          <a:xfrm>
            <a:off x="14670405" y="1303020"/>
            <a:ext cx="368618" cy="329565"/>
            <a:chOff x="0" y="0"/>
            <a:chExt cx="491490" cy="439420"/>
          </a:xfrm>
        </p:grpSpPr>
        <p:sp>
          <p:nvSpPr>
            <p:cNvPr id="47" name="Freeform 47"/>
            <p:cNvSpPr/>
            <p:nvPr/>
          </p:nvSpPr>
          <p:spPr>
            <a:xfrm>
              <a:off x="49530" y="49530"/>
              <a:ext cx="392430" cy="347980"/>
            </a:xfrm>
            <a:custGeom>
              <a:avLst/>
              <a:gdLst/>
              <a:ahLst/>
              <a:cxnLst/>
              <a:rect l="l" t="t" r="r" b="b"/>
              <a:pathLst>
                <a:path w="392430" h="347980">
                  <a:moveTo>
                    <a:pt x="25400" y="288290"/>
                  </a:moveTo>
                  <a:cubicBezTo>
                    <a:pt x="120650" y="285750"/>
                    <a:pt x="129540" y="283210"/>
                    <a:pt x="135890" y="274320"/>
                  </a:cubicBezTo>
                  <a:cubicBezTo>
                    <a:pt x="146050" y="261620"/>
                    <a:pt x="160020" y="224790"/>
                    <a:pt x="152400" y="212090"/>
                  </a:cubicBezTo>
                  <a:cubicBezTo>
                    <a:pt x="147320" y="203200"/>
                    <a:pt x="121920" y="209550"/>
                    <a:pt x="113030" y="200660"/>
                  </a:cubicBezTo>
                  <a:cubicBezTo>
                    <a:pt x="104140" y="190500"/>
                    <a:pt x="95250" y="166370"/>
                    <a:pt x="97790" y="156210"/>
                  </a:cubicBezTo>
                  <a:cubicBezTo>
                    <a:pt x="100330" y="147320"/>
                    <a:pt x="113030" y="140970"/>
                    <a:pt x="123190" y="137160"/>
                  </a:cubicBezTo>
                  <a:cubicBezTo>
                    <a:pt x="138430" y="132080"/>
                    <a:pt x="162560" y="142240"/>
                    <a:pt x="179070" y="135890"/>
                  </a:cubicBezTo>
                  <a:cubicBezTo>
                    <a:pt x="196850" y="128270"/>
                    <a:pt x="212090" y="101600"/>
                    <a:pt x="227330" y="95250"/>
                  </a:cubicBezTo>
                  <a:cubicBezTo>
                    <a:pt x="237490" y="90170"/>
                    <a:pt x="247650" y="95250"/>
                    <a:pt x="256540" y="91440"/>
                  </a:cubicBezTo>
                  <a:cubicBezTo>
                    <a:pt x="266700" y="87630"/>
                    <a:pt x="279400" y="80010"/>
                    <a:pt x="284480" y="72390"/>
                  </a:cubicBezTo>
                  <a:cubicBezTo>
                    <a:pt x="289560" y="63500"/>
                    <a:pt x="284480" y="50800"/>
                    <a:pt x="292100" y="41910"/>
                  </a:cubicBezTo>
                  <a:cubicBezTo>
                    <a:pt x="303530" y="26670"/>
                    <a:pt x="350520" y="1270"/>
                    <a:pt x="367030" y="1270"/>
                  </a:cubicBezTo>
                  <a:cubicBezTo>
                    <a:pt x="375920" y="1270"/>
                    <a:pt x="384810" y="6350"/>
                    <a:pt x="387350" y="12700"/>
                  </a:cubicBezTo>
                  <a:cubicBezTo>
                    <a:pt x="391160" y="19050"/>
                    <a:pt x="392430" y="30480"/>
                    <a:pt x="389890" y="36830"/>
                  </a:cubicBezTo>
                  <a:cubicBezTo>
                    <a:pt x="387350" y="43180"/>
                    <a:pt x="378460" y="50800"/>
                    <a:pt x="372110" y="52070"/>
                  </a:cubicBezTo>
                  <a:cubicBezTo>
                    <a:pt x="363220" y="52070"/>
                    <a:pt x="347980" y="44450"/>
                    <a:pt x="344170" y="38100"/>
                  </a:cubicBezTo>
                  <a:cubicBezTo>
                    <a:pt x="340360" y="31750"/>
                    <a:pt x="341630" y="20320"/>
                    <a:pt x="344170" y="13970"/>
                  </a:cubicBezTo>
                  <a:cubicBezTo>
                    <a:pt x="347980" y="7620"/>
                    <a:pt x="356870" y="1270"/>
                    <a:pt x="364490" y="1270"/>
                  </a:cubicBezTo>
                  <a:cubicBezTo>
                    <a:pt x="370840" y="0"/>
                    <a:pt x="382270" y="5080"/>
                    <a:pt x="386080" y="10160"/>
                  </a:cubicBezTo>
                  <a:cubicBezTo>
                    <a:pt x="391160" y="17780"/>
                    <a:pt x="392430" y="31750"/>
                    <a:pt x="387350" y="40640"/>
                  </a:cubicBezTo>
                  <a:cubicBezTo>
                    <a:pt x="381000" y="54610"/>
                    <a:pt x="350520" y="60960"/>
                    <a:pt x="335280" y="76200"/>
                  </a:cubicBezTo>
                  <a:cubicBezTo>
                    <a:pt x="317500" y="91440"/>
                    <a:pt x="307340" y="124460"/>
                    <a:pt x="290830" y="133350"/>
                  </a:cubicBezTo>
                  <a:cubicBezTo>
                    <a:pt x="278130" y="139700"/>
                    <a:pt x="262890" y="128270"/>
                    <a:pt x="250190" y="134620"/>
                  </a:cubicBezTo>
                  <a:cubicBezTo>
                    <a:pt x="233680" y="142240"/>
                    <a:pt x="224790" y="173990"/>
                    <a:pt x="205740" y="182880"/>
                  </a:cubicBezTo>
                  <a:cubicBezTo>
                    <a:pt x="186690" y="191770"/>
                    <a:pt x="142240" y="193040"/>
                    <a:pt x="134620" y="184150"/>
                  </a:cubicBezTo>
                  <a:cubicBezTo>
                    <a:pt x="130810" y="179070"/>
                    <a:pt x="135890" y="157480"/>
                    <a:pt x="142240" y="154940"/>
                  </a:cubicBezTo>
                  <a:cubicBezTo>
                    <a:pt x="149860" y="151130"/>
                    <a:pt x="166370" y="158750"/>
                    <a:pt x="175260" y="166370"/>
                  </a:cubicBezTo>
                  <a:cubicBezTo>
                    <a:pt x="187960" y="177800"/>
                    <a:pt x="200660" y="205740"/>
                    <a:pt x="203200" y="222250"/>
                  </a:cubicBezTo>
                  <a:cubicBezTo>
                    <a:pt x="205740" y="233680"/>
                    <a:pt x="204470" y="242570"/>
                    <a:pt x="200660" y="255270"/>
                  </a:cubicBezTo>
                  <a:cubicBezTo>
                    <a:pt x="194310" y="273050"/>
                    <a:pt x="180340" y="303530"/>
                    <a:pt x="163830" y="317500"/>
                  </a:cubicBezTo>
                  <a:cubicBezTo>
                    <a:pt x="149860" y="330200"/>
                    <a:pt x="129540" y="335280"/>
                    <a:pt x="109220" y="339090"/>
                  </a:cubicBezTo>
                  <a:cubicBezTo>
                    <a:pt x="82550" y="342900"/>
                    <a:pt x="38100" y="347980"/>
                    <a:pt x="20320" y="337820"/>
                  </a:cubicBezTo>
                  <a:cubicBezTo>
                    <a:pt x="8890" y="332740"/>
                    <a:pt x="0" y="318770"/>
                    <a:pt x="1270" y="309880"/>
                  </a:cubicBezTo>
                  <a:cubicBezTo>
                    <a:pt x="1270" y="302260"/>
                    <a:pt x="25400" y="288290"/>
                    <a:pt x="25400" y="288290"/>
                  </a:cubicBezTo>
                </a:path>
              </a:pathLst>
            </a:custGeom>
            <a:solidFill>
              <a:srgbClr val="4AA948"/>
            </a:solidFill>
            <a:ln cap="sq">
              <a:noFill/>
              <a:prstDash val="solid"/>
              <a:miter/>
            </a:ln>
          </p:spPr>
          <p:txBody>
            <a:bodyPr/>
            <a:lstStyle/>
            <a:p>
              <a:endParaRPr lang="en-GB"/>
            </a:p>
          </p:txBody>
        </p:sp>
      </p:grpSp>
      <p:grpSp>
        <p:nvGrpSpPr>
          <p:cNvPr id="48" name="Group 48"/>
          <p:cNvGrpSpPr/>
          <p:nvPr/>
        </p:nvGrpSpPr>
        <p:grpSpPr>
          <a:xfrm>
            <a:off x="14899957" y="1137285"/>
            <a:ext cx="261938" cy="206692"/>
            <a:chOff x="0" y="0"/>
            <a:chExt cx="349250" cy="275590"/>
          </a:xfrm>
        </p:grpSpPr>
        <p:sp>
          <p:nvSpPr>
            <p:cNvPr id="49" name="Freeform 49"/>
            <p:cNvSpPr/>
            <p:nvPr/>
          </p:nvSpPr>
          <p:spPr>
            <a:xfrm>
              <a:off x="48260" y="44450"/>
              <a:ext cx="251460" cy="181610"/>
            </a:xfrm>
            <a:custGeom>
              <a:avLst/>
              <a:gdLst/>
              <a:ahLst/>
              <a:cxnLst/>
              <a:rect l="l" t="t" r="r" b="b"/>
              <a:pathLst>
                <a:path w="251460" h="181610">
                  <a:moveTo>
                    <a:pt x="20320" y="48260"/>
                  </a:moveTo>
                  <a:cubicBezTo>
                    <a:pt x="156210" y="0"/>
                    <a:pt x="226060" y="3810"/>
                    <a:pt x="242570" y="17780"/>
                  </a:cubicBezTo>
                  <a:cubicBezTo>
                    <a:pt x="250190" y="25400"/>
                    <a:pt x="251460" y="35560"/>
                    <a:pt x="248920" y="46990"/>
                  </a:cubicBezTo>
                  <a:cubicBezTo>
                    <a:pt x="245110" y="63500"/>
                    <a:pt x="215900" y="99060"/>
                    <a:pt x="199390" y="107950"/>
                  </a:cubicBezTo>
                  <a:cubicBezTo>
                    <a:pt x="189230" y="113030"/>
                    <a:pt x="177800" y="114300"/>
                    <a:pt x="170180" y="110490"/>
                  </a:cubicBezTo>
                  <a:cubicBezTo>
                    <a:pt x="163830" y="106680"/>
                    <a:pt x="154940" y="91440"/>
                    <a:pt x="157480" y="85090"/>
                  </a:cubicBezTo>
                  <a:cubicBezTo>
                    <a:pt x="161290" y="77470"/>
                    <a:pt x="194310" y="68580"/>
                    <a:pt x="201930" y="73660"/>
                  </a:cubicBezTo>
                  <a:cubicBezTo>
                    <a:pt x="209550" y="78740"/>
                    <a:pt x="208280" y="101600"/>
                    <a:pt x="207010" y="113030"/>
                  </a:cubicBezTo>
                  <a:cubicBezTo>
                    <a:pt x="204470" y="123190"/>
                    <a:pt x="199390" y="130810"/>
                    <a:pt x="193040" y="137160"/>
                  </a:cubicBezTo>
                  <a:cubicBezTo>
                    <a:pt x="185420" y="144780"/>
                    <a:pt x="172720" y="149860"/>
                    <a:pt x="162560" y="151130"/>
                  </a:cubicBezTo>
                  <a:cubicBezTo>
                    <a:pt x="151130" y="152400"/>
                    <a:pt x="138430" y="151130"/>
                    <a:pt x="128270" y="143510"/>
                  </a:cubicBezTo>
                  <a:cubicBezTo>
                    <a:pt x="114300" y="134620"/>
                    <a:pt x="95250" y="111760"/>
                    <a:pt x="91440" y="91440"/>
                  </a:cubicBezTo>
                  <a:cubicBezTo>
                    <a:pt x="87630" y="72390"/>
                    <a:pt x="93980" y="36830"/>
                    <a:pt x="106680" y="27940"/>
                  </a:cubicBezTo>
                  <a:cubicBezTo>
                    <a:pt x="116840" y="21590"/>
                    <a:pt x="142240" y="27940"/>
                    <a:pt x="153670" y="34290"/>
                  </a:cubicBezTo>
                  <a:cubicBezTo>
                    <a:pt x="162560" y="39370"/>
                    <a:pt x="167640" y="48260"/>
                    <a:pt x="172720" y="58420"/>
                  </a:cubicBezTo>
                  <a:cubicBezTo>
                    <a:pt x="180340" y="74930"/>
                    <a:pt x="190500" y="106680"/>
                    <a:pt x="185420" y="127000"/>
                  </a:cubicBezTo>
                  <a:cubicBezTo>
                    <a:pt x="179070" y="147320"/>
                    <a:pt x="151130" y="175260"/>
                    <a:pt x="137160" y="179070"/>
                  </a:cubicBezTo>
                  <a:cubicBezTo>
                    <a:pt x="128270" y="181610"/>
                    <a:pt x="119380" y="176530"/>
                    <a:pt x="114300" y="170180"/>
                  </a:cubicBezTo>
                  <a:cubicBezTo>
                    <a:pt x="110490" y="165100"/>
                    <a:pt x="106680" y="154940"/>
                    <a:pt x="109220" y="147320"/>
                  </a:cubicBezTo>
                  <a:cubicBezTo>
                    <a:pt x="110490" y="140970"/>
                    <a:pt x="118110" y="132080"/>
                    <a:pt x="124460" y="129540"/>
                  </a:cubicBezTo>
                  <a:cubicBezTo>
                    <a:pt x="132080" y="128270"/>
                    <a:pt x="143510" y="128270"/>
                    <a:pt x="148590" y="133350"/>
                  </a:cubicBezTo>
                  <a:cubicBezTo>
                    <a:pt x="154940" y="138430"/>
                    <a:pt x="160020" y="154940"/>
                    <a:pt x="157480" y="162560"/>
                  </a:cubicBezTo>
                  <a:cubicBezTo>
                    <a:pt x="154940" y="170180"/>
                    <a:pt x="146050" y="177800"/>
                    <a:pt x="139700" y="179070"/>
                  </a:cubicBezTo>
                  <a:cubicBezTo>
                    <a:pt x="130810" y="179070"/>
                    <a:pt x="110490" y="166370"/>
                    <a:pt x="107950" y="158750"/>
                  </a:cubicBezTo>
                  <a:cubicBezTo>
                    <a:pt x="106680" y="149860"/>
                    <a:pt x="127000" y="140970"/>
                    <a:pt x="130810" y="128270"/>
                  </a:cubicBezTo>
                  <a:cubicBezTo>
                    <a:pt x="134620" y="111760"/>
                    <a:pt x="113030" y="63500"/>
                    <a:pt x="119380" y="59690"/>
                  </a:cubicBezTo>
                  <a:cubicBezTo>
                    <a:pt x="125730" y="55880"/>
                    <a:pt x="152400" y="102870"/>
                    <a:pt x="168910" y="106680"/>
                  </a:cubicBezTo>
                  <a:cubicBezTo>
                    <a:pt x="181610" y="109220"/>
                    <a:pt x="205740" y="88900"/>
                    <a:pt x="208280" y="91440"/>
                  </a:cubicBezTo>
                  <a:cubicBezTo>
                    <a:pt x="209550" y="93980"/>
                    <a:pt x="195580" y="111760"/>
                    <a:pt x="187960" y="113030"/>
                  </a:cubicBezTo>
                  <a:cubicBezTo>
                    <a:pt x="180340" y="114300"/>
                    <a:pt x="162560" y="105410"/>
                    <a:pt x="158750" y="97790"/>
                  </a:cubicBezTo>
                  <a:cubicBezTo>
                    <a:pt x="154940" y="86360"/>
                    <a:pt x="166370" y="64770"/>
                    <a:pt x="171450" y="52070"/>
                  </a:cubicBezTo>
                  <a:cubicBezTo>
                    <a:pt x="175260" y="43180"/>
                    <a:pt x="177800" y="34290"/>
                    <a:pt x="186690" y="29210"/>
                  </a:cubicBezTo>
                  <a:cubicBezTo>
                    <a:pt x="198120" y="20320"/>
                    <a:pt x="232410" y="12700"/>
                    <a:pt x="242570" y="17780"/>
                  </a:cubicBezTo>
                  <a:cubicBezTo>
                    <a:pt x="248920" y="22860"/>
                    <a:pt x="251460" y="39370"/>
                    <a:pt x="248920" y="46990"/>
                  </a:cubicBezTo>
                  <a:cubicBezTo>
                    <a:pt x="247650" y="53340"/>
                    <a:pt x="240030" y="58420"/>
                    <a:pt x="231140" y="62230"/>
                  </a:cubicBezTo>
                  <a:cubicBezTo>
                    <a:pt x="214630" y="68580"/>
                    <a:pt x="175260" y="66040"/>
                    <a:pt x="149860" y="62230"/>
                  </a:cubicBezTo>
                  <a:cubicBezTo>
                    <a:pt x="127000" y="57150"/>
                    <a:pt x="88900" y="33020"/>
                    <a:pt x="86360" y="36830"/>
                  </a:cubicBezTo>
                  <a:cubicBezTo>
                    <a:pt x="85090" y="39370"/>
                    <a:pt x="102870" y="52070"/>
                    <a:pt x="102870" y="59690"/>
                  </a:cubicBezTo>
                  <a:cubicBezTo>
                    <a:pt x="102870" y="67310"/>
                    <a:pt x="93980" y="74930"/>
                    <a:pt x="85090" y="81280"/>
                  </a:cubicBezTo>
                  <a:cubicBezTo>
                    <a:pt x="72390" y="88900"/>
                    <a:pt x="46990" y="99060"/>
                    <a:pt x="31750" y="97790"/>
                  </a:cubicBezTo>
                  <a:cubicBezTo>
                    <a:pt x="20320" y="96520"/>
                    <a:pt x="5080" y="90170"/>
                    <a:pt x="2540" y="82550"/>
                  </a:cubicBezTo>
                  <a:cubicBezTo>
                    <a:pt x="0" y="73660"/>
                    <a:pt x="20320" y="48260"/>
                    <a:pt x="20320" y="48260"/>
                  </a:cubicBezTo>
                </a:path>
              </a:pathLst>
            </a:custGeom>
            <a:solidFill>
              <a:srgbClr val="4AA948"/>
            </a:solidFill>
            <a:ln cap="sq">
              <a:noFill/>
              <a:prstDash val="solid"/>
              <a:miter/>
            </a:ln>
          </p:spPr>
          <p:txBody>
            <a:bodyPr/>
            <a:lstStyle/>
            <a:p>
              <a:endParaRPr lang="en-GB"/>
            </a:p>
          </p:txBody>
        </p:sp>
      </p:grpSp>
      <p:grpSp>
        <p:nvGrpSpPr>
          <p:cNvPr id="50" name="Group 50"/>
          <p:cNvGrpSpPr/>
          <p:nvPr/>
        </p:nvGrpSpPr>
        <p:grpSpPr>
          <a:xfrm>
            <a:off x="14858048" y="1223010"/>
            <a:ext cx="187642" cy="234315"/>
            <a:chOff x="0" y="0"/>
            <a:chExt cx="250190" cy="312420"/>
          </a:xfrm>
        </p:grpSpPr>
        <p:sp>
          <p:nvSpPr>
            <p:cNvPr id="51" name="Freeform 51"/>
            <p:cNvSpPr/>
            <p:nvPr/>
          </p:nvSpPr>
          <p:spPr>
            <a:xfrm>
              <a:off x="48260" y="48260"/>
              <a:ext cx="151130" cy="215900"/>
            </a:xfrm>
            <a:custGeom>
              <a:avLst/>
              <a:gdLst/>
              <a:ahLst/>
              <a:cxnLst/>
              <a:rect l="l" t="t" r="r" b="b"/>
              <a:pathLst>
                <a:path w="151130" h="215900">
                  <a:moveTo>
                    <a:pt x="151130" y="33020"/>
                  </a:moveTo>
                  <a:cubicBezTo>
                    <a:pt x="124460" y="148590"/>
                    <a:pt x="78740" y="156210"/>
                    <a:pt x="60960" y="173990"/>
                  </a:cubicBezTo>
                  <a:cubicBezTo>
                    <a:pt x="49530" y="185420"/>
                    <a:pt x="46990" y="207010"/>
                    <a:pt x="36830" y="212090"/>
                  </a:cubicBezTo>
                  <a:cubicBezTo>
                    <a:pt x="30480" y="215900"/>
                    <a:pt x="19050" y="213360"/>
                    <a:pt x="13970" y="209550"/>
                  </a:cubicBezTo>
                  <a:cubicBezTo>
                    <a:pt x="7620" y="204470"/>
                    <a:pt x="0" y="187960"/>
                    <a:pt x="3810" y="182880"/>
                  </a:cubicBezTo>
                  <a:cubicBezTo>
                    <a:pt x="7620" y="173990"/>
                    <a:pt x="41910" y="167640"/>
                    <a:pt x="48260" y="172720"/>
                  </a:cubicBezTo>
                  <a:cubicBezTo>
                    <a:pt x="53340" y="176530"/>
                    <a:pt x="54610" y="190500"/>
                    <a:pt x="52070" y="196850"/>
                  </a:cubicBezTo>
                  <a:cubicBezTo>
                    <a:pt x="49530" y="203200"/>
                    <a:pt x="40640" y="210820"/>
                    <a:pt x="34290" y="213360"/>
                  </a:cubicBezTo>
                  <a:cubicBezTo>
                    <a:pt x="27940" y="214630"/>
                    <a:pt x="16510" y="212090"/>
                    <a:pt x="11430" y="207010"/>
                  </a:cubicBezTo>
                  <a:cubicBezTo>
                    <a:pt x="6350" y="203200"/>
                    <a:pt x="2540" y="191770"/>
                    <a:pt x="2540" y="185420"/>
                  </a:cubicBezTo>
                  <a:cubicBezTo>
                    <a:pt x="3810" y="177800"/>
                    <a:pt x="10160" y="168910"/>
                    <a:pt x="16510" y="165100"/>
                  </a:cubicBezTo>
                  <a:cubicBezTo>
                    <a:pt x="22860" y="162560"/>
                    <a:pt x="34290" y="161290"/>
                    <a:pt x="40640" y="166370"/>
                  </a:cubicBezTo>
                  <a:cubicBezTo>
                    <a:pt x="46990" y="171450"/>
                    <a:pt x="53340" y="194310"/>
                    <a:pt x="49530" y="201930"/>
                  </a:cubicBezTo>
                  <a:cubicBezTo>
                    <a:pt x="45720" y="208280"/>
                    <a:pt x="26670" y="214630"/>
                    <a:pt x="19050" y="212090"/>
                  </a:cubicBezTo>
                  <a:cubicBezTo>
                    <a:pt x="11430" y="209550"/>
                    <a:pt x="3810" y="193040"/>
                    <a:pt x="3810" y="182880"/>
                  </a:cubicBezTo>
                  <a:cubicBezTo>
                    <a:pt x="2540" y="170180"/>
                    <a:pt x="8890" y="156210"/>
                    <a:pt x="17780" y="143510"/>
                  </a:cubicBezTo>
                  <a:cubicBezTo>
                    <a:pt x="33020" y="125730"/>
                    <a:pt x="77470" y="119380"/>
                    <a:pt x="92710" y="96520"/>
                  </a:cubicBezTo>
                  <a:cubicBezTo>
                    <a:pt x="107950" y="73660"/>
                    <a:pt x="95250" y="22860"/>
                    <a:pt x="107950" y="10160"/>
                  </a:cubicBezTo>
                  <a:cubicBezTo>
                    <a:pt x="114300" y="2540"/>
                    <a:pt x="128270" y="0"/>
                    <a:pt x="135890" y="2540"/>
                  </a:cubicBezTo>
                  <a:cubicBezTo>
                    <a:pt x="143510" y="6350"/>
                    <a:pt x="151130" y="33020"/>
                    <a:pt x="151130" y="33020"/>
                  </a:cubicBezTo>
                </a:path>
              </a:pathLst>
            </a:custGeom>
            <a:solidFill>
              <a:srgbClr val="4AA948"/>
            </a:solidFill>
            <a:ln cap="sq">
              <a:noFill/>
              <a:prstDash val="solid"/>
              <a:miter/>
            </a:ln>
          </p:spPr>
          <p:txBody>
            <a:bodyPr/>
            <a:lstStyle/>
            <a:p>
              <a:endParaRPr lang="en-GB"/>
            </a:p>
          </p:txBody>
        </p:sp>
      </p:grpSp>
      <p:grpSp>
        <p:nvGrpSpPr>
          <p:cNvPr id="52" name="Group 52"/>
          <p:cNvGrpSpPr/>
          <p:nvPr/>
        </p:nvGrpSpPr>
        <p:grpSpPr>
          <a:xfrm>
            <a:off x="14785657" y="1498282"/>
            <a:ext cx="174308" cy="120967"/>
            <a:chOff x="0" y="0"/>
            <a:chExt cx="232410" cy="161290"/>
          </a:xfrm>
        </p:grpSpPr>
        <p:sp>
          <p:nvSpPr>
            <p:cNvPr id="53" name="Freeform 53"/>
            <p:cNvSpPr/>
            <p:nvPr/>
          </p:nvSpPr>
          <p:spPr>
            <a:xfrm>
              <a:off x="48260" y="50800"/>
              <a:ext cx="132080" cy="66040"/>
            </a:xfrm>
            <a:custGeom>
              <a:avLst/>
              <a:gdLst/>
              <a:ahLst/>
              <a:cxnLst/>
              <a:rect l="l" t="t" r="r" b="b"/>
              <a:pathLst>
                <a:path w="132080" h="66040">
                  <a:moveTo>
                    <a:pt x="25400" y="0"/>
                  </a:moveTo>
                  <a:cubicBezTo>
                    <a:pt x="132080" y="22860"/>
                    <a:pt x="132080" y="38100"/>
                    <a:pt x="129540" y="45720"/>
                  </a:cubicBezTo>
                  <a:cubicBezTo>
                    <a:pt x="125730" y="52070"/>
                    <a:pt x="116840" y="59690"/>
                    <a:pt x="109220" y="59690"/>
                  </a:cubicBezTo>
                  <a:cubicBezTo>
                    <a:pt x="100330" y="58420"/>
                    <a:pt x="81280" y="43180"/>
                    <a:pt x="81280" y="35560"/>
                  </a:cubicBezTo>
                  <a:cubicBezTo>
                    <a:pt x="81280" y="26670"/>
                    <a:pt x="97790" y="8890"/>
                    <a:pt x="106680" y="8890"/>
                  </a:cubicBezTo>
                  <a:cubicBezTo>
                    <a:pt x="115570" y="8890"/>
                    <a:pt x="132080" y="26670"/>
                    <a:pt x="132080" y="35560"/>
                  </a:cubicBezTo>
                  <a:cubicBezTo>
                    <a:pt x="132080" y="43180"/>
                    <a:pt x="123190" y="54610"/>
                    <a:pt x="111760" y="58420"/>
                  </a:cubicBezTo>
                  <a:cubicBezTo>
                    <a:pt x="91440" y="66040"/>
                    <a:pt x="24130" y="57150"/>
                    <a:pt x="8890" y="44450"/>
                  </a:cubicBezTo>
                  <a:cubicBezTo>
                    <a:pt x="1270" y="36830"/>
                    <a:pt x="0" y="22860"/>
                    <a:pt x="2540" y="16510"/>
                  </a:cubicBezTo>
                  <a:cubicBezTo>
                    <a:pt x="5080" y="8890"/>
                    <a:pt x="25400" y="0"/>
                    <a:pt x="25400" y="0"/>
                  </a:cubicBezTo>
                </a:path>
              </a:pathLst>
            </a:custGeom>
            <a:solidFill>
              <a:srgbClr val="4AA948"/>
            </a:solidFill>
            <a:ln cap="sq">
              <a:noFill/>
              <a:prstDash val="solid"/>
              <a:miter/>
            </a:ln>
          </p:spPr>
          <p:txBody>
            <a:bodyPr/>
            <a:lstStyle/>
            <a:p>
              <a:endParaRPr lang="en-GB"/>
            </a:p>
          </p:txBody>
        </p:sp>
      </p:grpSp>
      <p:grpSp>
        <p:nvGrpSpPr>
          <p:cNvPr id="54" name="Group 54"/>
          <p:cNvGrpSpPr/>
          <p:nvPr/>
        </p:nvGrpSpPr>
        <p:grpSpPr>
          <a:xfrm>
            <a:off x="14669452" y="1532573"/>
            <a:ext cx="121920" cy="151448"/>
            <a:chOff x="0" y="0"/>
            <a:chExt cx="162560" cy="201930"/>
          </a:xfrm>
        </p:grpSpPr>
        <p:sp>
          <p:nvSpPr>
            <p:cNvPr id="55" name="Freeform 55"/>
            <p:cNvSpPr/>
            <p:nvPr/>
          </p:nvSpPr>
          <p:spPr>
            <a:xfrm>
              <a:off x="48260" y="48260"/>
              <a:ext cx="62230" cy="106680"/>
            </a:xfrm>
            <a:custGeom>
              <a:avLst/>
              <a:gdLst/>
              <a:ahLst/>
              <a:cxnLst/>
              <a:rect l="l" t="t" r="r" b="b"/>
              <a:pathLst>
                <a:path w="62230" h="106680">
                  <a:moveTo>
                    <a:pt x="62230" y="26670"/>
                  </a:moveTo>
                  <a:cubicBezTo>
                    <a:pt x="35560" y="106680"/>
                    <a:pt x="19050" y="105410"/>
                    <a:pt x="12700" y="100330"/>
                  </a:cubicBezTo>
                  <a:cubicBezTo>
                    <a:pt x="6350" y="95250"/>
                    <a:pt x="1270" y="77470"/>
                    <a:pt x="5080" y="71120"/>
                  </a:cubicBezTo>
                  <a:cubicBezTo>
                    <a:pt x="8890" y="63500"/>
                    <a:pt x="30480" y="54610"/>
                    <a:pt x="39370" y="57150"/>
                  </a:cubicBezTo>
                  <a:cubicBezTo>
                    <a:pt x="45720" y="59690"/>
                    <a:pt x="52070" y="69850"/>
                    <a:pt x="53340" y="76200"/>
                  </a:cubicBezTo>
                  <a:cubicBezTo>
                    <a:pt x="54610" y="83820"/>
                    <a:pt x="50800" y="93980"/>
                    <a:pt x="45720" y="99060"/>
                  </a:cubicBezTo>
                  <a:cubicBezTo>
                    <a:pt x="39370" y="104140"/>
                    <a:pt x="22860" y="105410"/>
                    <a:pt x="15240" y="101600"/>
                  </a:cubicBezTo>
                  <a:cubicBezTo>
                    <a:pt x="8890" y="99060"/>
                    <a:pt x="5080" y="91440"/>
                    <a:pt x="2540" y="81280"/>
                  </a:cubicBezTo>
                  <a:cubicBezTo>
                    <a:pt x="0" y="64770"/>
                    <a:pt x="7620" y="21590"/>
                    <a:pt x="17780" y="10160"/>
                  </a:cubicBezTo>
                  <a:cubicBezTo>
                    <a:pt x="25400" y="2540"/>
                    <a:pt x="39370" y="0"/>
                    <a:pt x="46990" y="2540"/>
                  </a:cubicBezTo>
                  <a:cubicBezTo>
                    <a:pt x="53340" y="5080"/>
                    <a:pt x="62230" y="26670"/>
                    <a:pt x="62230" y="26670"/>
                  </a:cubicBezTo>
                </a:path>
              </a:pathLst>
            </a:custGeom>
            <a:solidFill>
              <a:srgbClr val="4AA948"/>
            </a:solidFill>
            <a:ln cap="sq">
              <a:noFill/>
              <a:prstDash val="solid"/>
              <a:miter/>
            </a:ln>
          </p:spPr>
          <p:txBody>
            <a:bodyPr/>
            <a:lstStyle/>
            <a:p>
              <a:endParaRPr lang="en-GB"/>
            </a:p>
          </p:txBody>
        </p:sp>
      </p:grpSp>
      <p:grpSp>
        <p:nvGrpSpPr>
          <p:cNvPr id="56" name="Group 56"/>
          <p:cNvGrpSpPr/>
          <p:nvPr/>
        </p:nvGrpSpPr>
        <p:grpSpPr>
          <a:xfrm>
            <a:off x="14818043" y="1390650"/>
            <a:ext cx="218122" cy="228600"/>
            <a:chOff x="0" y="0"/>
            <a:chExt cx="290830" cy="304800"/>
          </a:xfrm>
        </p:grpSpPr>
        <p:sp>
          <p:nvSpPr>
            <p:cNvPr id="57" name="Freeform 57"/>
            <p:cNvSpPr/>
            <p:nvPr/>
          </p:nvSpPr>
          <p:spPr>
            <a:xfrm>
              <a:off x="50800" y="50800"/>
              <a:ext cx="190500" cy="203200"/>
            </a:xfrm>
            <a:custGeom>
              <a:avLst/>
              <a:gdLst/>
              <a:ahLst/>
              <a:cxnLst/>
              <a:rect l="l" t="t" r="r" b="b"/>
              <a:pathLst>
                <a:path w="190500" h="203200">
                  <a:moveTo>
                    <a:pt x="0" y="86360"/>
                  </a:moveTo>
                  <a:cubicBezTo>
                    <a:pt x="5080" y="39370"/>
                    <a:pt x="12700" y="26670"/>
                    <a:pt x="20320" y="19050"/>
                  </a:cubicBezTo>
                  <a:cubicBezTo>
                    <a:pt x="27940" y="13970"/>
                    <a:pt x="36830" y="11430"/>
                    <a:pt x="45720" y="7620"/>
                  </a:cubicBezTo>
                  <a:cubicBezTo>
                    <a:pt x="55880" y="5080"/>
                    <a:pt x="67310" y="0"/>
                    <a:pt x="78740" y="0"/>
                  </a:cubicBezTo>
                  <a:cubicBezTo>
                    <a:pt x="90170" y="0"/>
                    <a:pt x="102870" y="5080"/>
                    <a:pt x="115570" y="10160"/>
                  </a:cubicBezTo>
                  <a:cubicBezTo>
                    <a:pt x="127000" y="13970"/>
                    <a:pt x="139700" y="16510"/>
                    <a:pt x="149860" y="24130"/>
                  </a:cubicBezTo>
                  <a:cubicBezTo>
                    <a:pt x="160020" y="30480"/>
                    <a:pt x="168910" y="41910"/>
                    <a:pt x="175260" y="52070"/>
                  </a:cubicBezTo>
                  <a:cubicBezTo>
                    <a:pt x="181610" y="62230"/>
                    <a:pt x="187960" y="72390"/>
                    <a:pt x="189230" y="82550"/>
                  </a:cubicBezTo>
                  <a:cubicBezTo>
                    <a:pt x="190500" y="93980"/>
                    <a:pt x="186690" y="107950"/>
                    <a:pt x="181610" y="119380"/>
                  </a:cubicBezTo>
                  <a:cubicBezTo>
                    <a:pt x="176530" y="130810"/>
                    <a:pt x="166370" y="140970"/>
                    <a:pt x="158750" y="151130"/>
                  </a:cubicBezTo>
                  <a:cubicBezTo>
                    <a:pt x="151130" y="161290"/>
                    <a:pt x="144780" y="171450"/>
                    <a:pt x="135890" y="177800"/>
                  </a:cubicBezTo>
                  <a:cubicBezTo>
                    <a:pt x="125730" y="184150"/>
                    <a:pt x="111760" y="185420"/>
                    <a:pt x="101600" y="189230"/>
                  </a:cubicBezTo>
                  <a:cubicBezTo>
                    <a:pt x="93980" y="193040"/>
                    <a:pt x="86360" y="198120"/>
                    <a:pt x="81280" y="200660"/>
                  </a:cubicBezTo>
                  <a:cubicBezTo>
                    <a:pt x="78740" y="200660"/>
                    <a:pt x="77470" y="201930"/>
                    <a:pt x="74930" y="201930"/>
                  </a:cubicBezTo>
                  <a:cubicBezTo>
                    <a:pt x="73660" y="203200"/>
                    <a:pt x="71120" y="203200"/>
                    <a:pt x="69850" y="203200"/>
                  </a:cubicBezTo>
                  <a:cubicBezTo>
                    <a:pt x="67310" y="203200"/>
                    <a:pt x="64770" y="201930"/>
                    <a:pt x="63500" y="201930"/>
                  </a:cubicBezTo>
                  <a:cubicBezTo>
                    <a:pt x="60960" y="201930"/>
                    <a:pt x="59690" y="200660"/>
                    <a:pt x="57150" y="199390"/>
                  </a:cubicBezTo>
                  <a:cubicBezTo>
                    <a:pt x="55880" y="198120"/>
                    <a:pt x="54610" y="196850"/>
                    <a:pt x="52070" y="195580"/>
                  </a:cubicBezTo>
                  <a:cubicBezTo>
                    <a:pt x="50800" y="194310"/>
                    <a:pt x="49530" y="193040"/>
                    <a:pt x="48260" y="191770"/>
                  </a:cubicBezTo>
                  <a:cubicBezTo>
                    <a:pt x="46990" y="189230"/>
                    <a:pt x="46990" y="187960"/>
                    <a:pt x="45720" y="185420"/>
                  </a:cubicBezTo>
                  <a:cubicBezTo>
                    <a:pt x="45720" y="184150"/>
                    <a:pt x="44450" y="181610"/>
                    <a:pt x="44450" y="180340"/>
                  </a:cubicBezTo>
                  <a:cubicBezTo>
                    <a:pt x="44450" y="177800"/>
                    <a:pt x="44450" y="175260"/>
                    <a:pt x="44450" y="173990"/>
                  </a:cubicBezTo>
                  <a:cubicBezTo>
                    <a:pt x="44450" y="172720"/>
                    <a:pt x="46990" y="171450"/>
                    <a:pt x="45720" y="170180"/>
                  </a:cubicBezTo>
                  <a:cubicBezTo>
                    <a:pt x="44450" y="167640"/>
                    <a:pt x="35560" y="171450"/>
                    <a:pt x="30480" y="168910"/>
                  </a:cubicBezTo>
                  <a:cubicBezTo>
                    <a:pt x="22860" y="165100"/>
                    <a:pt x="6350" y="147320"/>
                    <a:pt x="3810" y="138430"/>
                  </a:cubicBezTo>
                  <a:cubicBezTo>
                    <a:pt x="2540" y="133350"/>
                    <a:pt x="6350" y="127000"/>
                    <a:pt x="6350" y="125730"/>
                  </a:cubicBezTo>
                  <a:cubicBezTo>
                    <a:pt x="5080" y="124460"/>
                    <a:pt x="3810" y="124460"/>
                    <a:pt x="3810" y="123190"/>
                  </a:cubicBezTo>
                  <a:cubicBezTo>
                    <a:pt x="2540" y="119380"/>
                    <a:pt x="5080" y="102870"/>
                    <a:pt x="3810" y="95250"/>
                  </a:cubicBezTo>
                  <a:cubicBezTo>
                    <a:pt x="2540" y="91440"/>
                    <a:pt x="0" y="86360"/>
                    <a:pt x="0" y="86360"/>
                  </a:cubicBezTo>
                  <a:moveTo>
                    <a:pt x="101600" y="58420"/>
                  </a:moveTo>
                  <a:cubicBezTo>
                    <a:pt x="127000" y="73660"/>
                    <a:pt x="129540" y="73660"/>
                    <a:pt x="130810" y="72390"/>
                  </a:cubicBezTo>
                  <a:cubicBezTo>
                    <a:pt x="130810" y="69850"/>
                    <a:pt x="127000" y="63500"/>
                    <a:pt x="123190" y="60960"/>
                  </a:cubicBezTo>
                  <a:cubicBezTo>
                    <a:pt x="118110" y="58420"/>
                    <a:pt x="101600" y="58420"/>
                    <a:pt x="101600" y="58420"/>
                  </a:cubicBezTo>
                </a:path>
              </a:pathLst>
            </a:custGeom>
            <a:solidFill>
              <a:srgbClr val="4AA948"/>
            </a:solidFill>
            <a:ln cap="sq">
              <a:noFill/>
              <a:prstDash val="solid"/>
              <a:miter/>
            </a:ln>
          </p:spPr>
          <p:txBody>
            <a:bodyPr/>
            <a:lstStyle/>
            <a:p>
              <a:endParaRPr lang="en-GB"/>
            </a:p>
          </p:txBody>
        </p:sp>
      </p:grpSp>
      <p:grpSp>
        <p:nvGrpSpPr>
          <p:cNvPr id="58" name="Group 58"/>
          <p:cNvGrpSpPr/>
          <p:nvPr/>
        </p:nvGrpSpPr>
        <p:grpSpPr>
          <a:xfrm>
            <a:off x="14934248" y="1461135"/>
            <a:ext cx="164783" cy="162878"/>
            <a:chOff x="0" y="0"/>
            <a:chExt cx="219710" cy="217170"/>
          </a:xfrm>
        </p:grpSpPr>
        <p:sp>
          <p:nvSpPr>
            <p:cNvPr id="59" name="Freeform 59"/>
            <p:cNvSpPr/>
            <p:nvPr/>
          </p:nvSpPr>
          <p:spPr>
            <a:xfrm>
              <a:off x="46990" y="48260"/>
              <a:ext cx="125730" cy="120650"/>
            </a:xfrm>
            <a:custGeom>
              <a:avLst/>
              <a:gdLst/>
              <a:ahLst/>
              <a:cxnLst/>
              <a:rect l="l" t="t" r="r" b="b"/>
              <a:pathLst>
                <a:path w="125730" h="120650">
                  <a:moveTo>
                    <a:pt x="41910" y="2540"/>
                  </a:moveTo>
                  <a:cubicBezTo>
                    <a:pt x="124460" y="95250"/>
                    <a:pt x="120650" y="107950"/>
                    <a:pt x="115570" y="114300"/>
                  </a:cubicBezTo>
                  <a:cubicBezTo>
                    <a:pt x="109220" y="119380"/>
                    <a:pt x="90170" y="120650"/>
                    <a:pt x="83820" y="116840"/>
                  </a:cubicBezTo>
                  <a:cubicBezTo>
                    <a:pt x="77470" y="110490"/>
                    <a:pt x="72390" y="87630"/>
                    <a:pt x="77470" y="80010"/>
                  </a:cubicBezTo>
                  <a:cubicBezTo>
                    <a:pt x="82550" y="73660"/>
                    <a:pt x="106680" y="69850"/>
                    <a:pt x="114300" y="74930"/>
                  </a:cubicBezTo>
                  <a:cubicBezTo>
                    <a:pt x="120650" y="80010"/>
                    <a:pt x="125730" y="97790"/>
                    <a:pt x="121920" y="105410"/>
                  </a:cubicBezTo>
                  <a:cubicBezTo>
                    <a:pt x="116840" y="113030"/>
                    <a:pt x="100330" y="120650"/>
                    <a:pt x="86360" y="118110"/>
                  </a:cubicBezTo>
                  <a:cubicBezTo>
                    <a:pt x="63500" y="113030"/>
                    <a:pt x="10160" y="55880"/>
                    <a:pt x="3810" y="34290"/>
                  </a:cubicBezTo>
                  <a:cubicBezTo>
                    <a:pt x="0" y="22860"/>
                    <a:pt x="2540" y="11430"/>
                    <a:pt x="7620" y="5080"/>
                  </a:cubicBezTo>
                  <a:cubicBezTo>
                    <a:pt x="13970" y="0"/>
                    <a:pt x="41910" y="2540"/>
                    <a:pt x="41910" y="2540"/>
                  </a:cubicBezTo>
                </a:path>
              </a:pathLst>
            </a:custGeom>
            <a:solidFill>
              <a:srgbClr val="4AA948"/>
            </a:solidFill>
            <a:ln cap="sq">
              <a:noFill/>
              <a:prstDash val="solid"/>
              <a:miter/>
            </a:ln>
          </p:spPr>
          <p:txBody>
            <a:bodyPr/>
            <a:lstStyle/>
            <a:p>
              <a:endParaRPr lang="en-GB"/>
            </a:p>
          </p:txBody>
        </p:sp>
      </p:grpSp>
      <p:grpSp>
        <p:nvGrpSpPr>
          <p:cNvPr id="60" name="Group 60"/>
          <p:cNvGrpSpPr/>
          <p:nvPr/>
        </p:nvGrpSpPr>
        <p:grpSpPr>
          <a:xfrm>
            <a:off x="14899957" y="1366838"/>
            <a:ext cx="157162" cy="158115"/>
            <a:chOff x="0" y="0"/>
            <a:chExt cx="209550" cy="210820"/>
          </a:xfrm>
        </p:grpSpPr>
        <p:sp>
          <p:nvSpPr>
            <p:cNvPr id="61" name="Freeform 61"/>
            <p:cNvSpPr/>
            <p:nvPr/>
          </p:nvSpPr>
          <p:spPr>
            <a:xfrm>
              <a:off x="46990" y="46990"/>
              <a:ext cx="116840" cy="113030"/>
            </a:xfrm>
            <a:custGeom>
              <a:avLst/>
              <a:gdLst/>
              <a:ahLst/>
              <a:cxnLst/>
              <a:rect l="l" t="t" r="r" b="b"/>
              <a:pathLst>
                <a:path w="116840" h="113030">
                  <a:moveTo>
                    <a:pt x="90170" y="113030"/>
                  </a:moveTo>
                  <a:cubicBezTo>
                    <a:pt x="15240" y="104140"/>
                    <a:pt x="7620" y="91440"/>
                    <a:pt x="3810" y="81280"/>
                  </a:cubicBezTo>
                  <a:cubicBezTo>
                    <a:pt x="0" y="68580"/>
                    <a:pt x="0" y="52070"/>
                    <a:pt x="3810" y="39370"/>
                  </a:cubicBezTo>
                  <a:cubicBezTo>
                    <a:pt x="7620" y="26670"/>
                    <a:pt x="17780" y="8890"/>
                    <a:pt x="29210" y="3810"/>
                  </a:cubicBezTo>
                  <a:cubicBezTo>
                    <a:pt x="40640" y="0"/>
                    <a:pt x="60960" y="1270"/>
                    <a:pt x="71120" y="10160"/>
                  </a:cubicBezTo>
                  <a:cubicBezTo>
                    <a:pt x="82550" y="20320"/>
                    <a:pt x="90170" y="54610"/>
                    <a:pt x="88900" y="68580"/>
                  </a:cubicBezTo>
                  <a:cubicBezTo>
                    <a:pt x="87630" y="77470"/>
                    <a:pt x="83820" y="86360"/>
                    <a:pt x="77470" y="90170"/>
                  </a:cubicBezTo>
                  <a:cubicBezTo>
                    <a:pt x="71120" y="93980"/>
                    <a:pt x="53340" y="93980"/>
                    <a:pt x="46990" y="88900"/>
                  </a:cubicBezTo>
                  <a:cubicBezTo>
                    <a:pt x="41910" y="85090"/>
                    <a:pt x="36830" y="74930"/>
                    <a:pt x="38100" y="67310"/>
                  </a:cubicBezTo>
                  <a:cubicBezTo>
                    <a:pt x="38100" y="60960"/>
                    <a:pt x="44450" y="50800"/>
                    <a:pt x="50800" y="46990"/>
                  </a:cubicBezTo>
                  <a:cubicBezTo>
                    <a:pt x="57150" y="44450"/>
                    <a:pt x="68580" y="43180"/>
                    <a:pt x="73660" y="46990"/>
                  </a:cubicBezTo>
                  <a:cubicBezTo>
                    <a:pt x="81280" y="50800"/>
                    <a:pt x="88900" y="66040"/>
                    <a:pt x="87630" y="73660"/>
                  </a:cubicBezTo>
                  <a:cubicBezTo>
                    <a:pt x="87630" y="81280"/>
                    <a:pt x="80010" y="90170"/>
                    <a:pt x="73660" y="92710"/>
                  </a:cubicBezTo>
                  <a:cubicBezTo>
                    <a:pt x="66040" y="95250"/>
                    <a:pt x="46990" y="92710"/>
                    <a:pt x="43180" y="85090"/>
                  </a:cubicBezTo>
                  <a:cubicBezTo>
                    <a:pt x="38100" y="77470"/>
                    <a:pt x="57150" y="43180"/>
                    <a:pt x="54610" y="41910"/>
                  </a:cubicBezTo>
                  <a:cubicBezTo>
                    <a:pt x="53340" y="41910"/>
                    <a:pt x="39370" y="59690"/>
                    <a:pt x="41910" y="66040"/>
                  </a:cubicBezTo>
                  <a:cubicBezTo>
                    <a:pt x="45720" y="73660"/>
                    <a:pt x="101600" y="63500"/>
                    <a:pt x="110490" y="72390"/>
                  </a:cubicBezTo>
                  <a:cubicBezTo>
                    <a:pt x="116840" y="80010"/>
                    <a:pt x="115570" y="95250"/>
                    <a:pt x="110490" y="101600"/>
                  </a:cubicBezTo>
                  <a:cubicBezTo>
                    <a:pt x="106680" y="107950"/>
                    <a:pt x="90170" y="113030"/>
                    <a:pt x="90170" y="113030"/>
                  </a:cubicBezTo>
                </a:path>
              </a:pathLst>
            </a:custGeom>
            <a:solidFill>
              <a:srgbClr val="4AA948"/>
            </a:solidFill>
            <a:ln cap="sq">
              <a:noFill/>
              <a:prstDash val="solid"/>
              <a:miter/>
            </a:ln>
          </p:spPr>
          <p:txBody>
            <a:bodyPr/>
            <a:lstStyle/>
            <a:p>
              <a:endParaRPr lang="en-GB"/>
            </a:p>
          </p:txBody>
        </p:sp>
      </p:grpSp>
      <p:grpSp>
        <p:nvGrpSpPr>
          <p:cNvPr id="62" name="Group 62"/>
          <p:cNvGrpSpPr/>
          <p:nvPr/>
        </p:nvGrpSpPr>
        <p:grpSpPr>
          <a:xfrm>
            <a:off x="14813280" y="1331595"/>
            <a:ext cx="305753" cy="251460"/>
            <a:chOff x="0" y="0"/>
            <a:chExt cx="407670" cy="335280"/>
          </a:xfrm>
        </p:grpSpPr>
        <p:sp>
          <p:nvSpPr>
            <p:cNvPr id="63" name="Freeform 63"/>
            <p:cNvSpPr/>
            <p:nvPr/>
          </p:nvSpPr>
          <p:spPr>
            <a:xfrm>
              <a:off x="48260" y="44450"/>
              <a:ext cx="312420" cy="242570"/>
            </a:xfrm>
            <a:custGeom>
              <a:avLst/>
              <a:gdLst/>
              <a:ahLst/>
              <a:cxnLst/>
              <a:rect l="l" t="t" r="r" b="b"/>
              <a:pathLst>
                <a:path w="312420" h="242570">
                  <a:moveTo>
                    <a:pt x="273050" y="195580"/>
                  </a:moveTo>
                  <a:cubicBezTo>
                    <a:pt x="158750" y="116840"/>
                    <a:pt x="163830" y="50800"/>
                    <a:pt x="173990" y="27940"/>
                  </a:cubicBezTo>
                  <a:cubicBezTo>
                    <a:pt x="180340" y="15240"/>
                    <a:pt x="189230" y="8890"/>
                    <a:pt x="201930" y="6350"/>
                  </a:cubicBezTo>
                  <a:cubicBezTo>
                    <a:pt x="220980" y="0"/>
                    <a:pt x="266700" y="7620"/>
                    <a:pt x="281940" y="16510"/>
                  </a:cubicBezTo>
                  <a:cubicBezTo>
                    <a:pt x="289560" y="21590"/>
                    <a:pt x="293370" y="29210"/>
                    <a:pt x="294640" y="35560"/>
                  </a:cubicBezTo>
                  <a:cubicBezTo>
                    <a:pt x="294640" y="43180"/>
                    <a:pt x="292100" y="52070"/>
                    <a:pt x="284480" y="58420"/>
                  </a:cubicBezTo>
                  <a:cubicBezTo>
                    <a:pt x="269240" y="68580"/>
                    <a:pt x="189230" y="48260"/>
                    <a:pt x="175260" y="63500"/>
                  </a:cubicBezTo>
                  <a:cubicBezTo>
                    <a:pt x="166370" y="73660"/>
                    <a:pt x="180340" y="95250"/>
                    <a:pt x="176530" y="106680"/>
                  </a:cubicBezTo>
                  <a:cubicBezTo>
                    <a:pt x="173990" y="115570"/>
                    <a:pt x="167640" y="119380"/>
                    <a:pt x="160020" y="128270"/>
                  </a:cubicBezTo>
                  <a:cubicBezTo>
                    <a:pt x="148590" y="142240"/>
                    <a:pt x="125730" y="166370"/>
                    <a:pt x="106680" y="179070"/>
                  </a:cubicBezTo>
                  <a:cubicBezTo>
                    <a:pt x="90170" y="189230"/>
                    <a:pt x="59690" y="205740"/>
                    <a:pt x="52070" y="199390"/>
                  </a:cubicBezTo>
                  <a:cubicBezTo>
                    <a:pt x="44450" y="193040"/>
                    <a:pt x="52070" y="158750"/>
                    <a:pt x="60960" y="139700"/>
                  </a:cubicBezTo>
                  <a:cubicBezTo>
                    <a:pt x="72390" y="114300"/>
                    <a:pt x="101600" y="82550"/>
                    <a:pt x="124460" y="66040"/>
                  </a:cubicBezTo>
                  <a:cubicBezTo>
                    <a:pt x="144780" y="52070"/>
                    <a:pt x="171450" y="38100"/>
                    <a:pt x="186690" y="39370"/>
                  </a:cubicBezTo>
                  <a:cubicBezTo>
                    <a:pt x="196850" y="40640"/>
                    <a:pt x="208280" y="50800"/>
                    <a:pt x="210820" y="58420"/>
                  </a:cubicBezTo>
                  <a:cubicBezTo>
                    <a:pt x="213360" y="64770"/>
                    <a:pt x="209550" y="76200"/>
                    <a:pt x="205740" y="81280"/>
                  </a:cubicBezTo>
                  <a:cubicBezTo>
                    <a:pt x="200660" y="87630"/>
                    <a:pt x="190500" y="91440"/>
                    <a:pt x="182880" y="90170"/>
                  </a:cubicBezTo>
                  <a:cubicBezTo>
                    <a:pt x="176530" y="90170"/>
                    <a:pt x="167640" y="83820"/>
                    <a:pt x="163830" y="77470"/>
                  </a:cubicBezTo>
                  <a:cubicBezTo>
                    <a:pt x="160020" y="71120"/>
                    <a:pt x="161290" y="59690"/>
                    <a:pt x="163830" y="53340"/>
                  </a:cubicBezTo>
                  <a:cubicBezTo>
                    <a:pt x="167640" y="46990"/>
                    <a:pt x="176530" y="40640"/>
                    <a:pt x="184150" y="39370"/>
                  </a:cubicBezTo>
                  <a:cubicBezTo>
                    <a:pt x="190500" y="39370"/>
                    <a:pt x="201930" y="43180"/>
                    <a:pt x="205740" y="49530"/>
                  </a:cubicBezTo>
                  <a:cubicBezTo>
                    <a:pt x="210820" y="54610"/>
                    <a:pt x="213360" y="63500"/>
                    <a:pt x="210820" y="72390"/>
                  </a:cubicBezTo>
                  <a:cubicBezTo>
                    <a:pt x="203200" y="92710"/>
                    <a:pt x="133350" y="123190"/>
                    <a:pt x="110490" y="152400"/>
                  </a:cubicBezTo>
                  <a:cubicBezTo>
                    <a:pt x="91440" y="175260"/>
                    <a:pt x="86360" y="209550"/>
                    <a:pt x="73660" y="223520"/>
                  </a:cubicBezTo>
                  <a:cubicBezTo>
                    <a:pt x="67310" y="232410"/>
                    <a:pt x="60960" y="236220"/>
                    <a:pt x="52070" y="238760"/>
                  </a:cubicBezTo>
                  <a:cubicBezTo>
                    <a:pt x="41910" y="241300"/>
                    <a:pt x="24130" y="242570"/>
                    <a:pt x="15240" y="234950"/>
                  </a:cubicBezTo>
                  <a:cubicBezTo>
                    <a:pt x="6350" y="228600"/>
                    <a:pt x="0" y="208280"/>
                    <a:pt x="2540" y="194310"/>
                  </a:cubicBezTo>
                  <a:cubicBezTo>
                    <a:pt x="6350" y="176530"/>
                    <a:pt x="34290" y="147320"/>
                    <a:pt x="52070" y="137160"/>
                  </a:cubicBezTo>
                  <a:cubicBezTo>
                    <a:pt x="66040" y="129540"/>
                    <a:pt x="83820" y="135890"/>
                    <a:pt x="95250" y="129540"/>
                  </a:cubicBezTo>
                  <a:cubicBezTo>
                    <a:pt x="104140" y="123190"/>
                    <a:pt x="110490" y="113030"/>
                    <a:pt x="116840" y="105410"/>
                  </a:cubicBezTo>
                  <a:cubicBezTo>
                    <a:pt x="123190" y="97790"/>
                    <a:pt x="130810" y="92710"/>
                    <a:pt x="134620" y="83820"/>
                  </a:cubicBezTo>
                  <a:cubicBezTo>
                    <a:pt x="140970" y="69850"/>
                    <a:pt x="133350" y="40640"/>
                    <a:pt x="142240" y="29210"/>
                  </a:cubicBezTo>
                  <a:cubicBezTo>
                    <a:pt x="148590" y="19050"/>
                    <a:pt x="160020" y="16510"/>
                    <a:pt x="175260" y="12700"/>
                  </a:cubicBezTo>
                  <a:cubicBezTo>
                    <a:pt x="200660" y="7620"/>
                    <a:pt x="264160" y="6350"/>
                    <a:pt x="281940" y="16510"/>
                  </a:cubicBezTo>
                  <a:cubicBezTo>
                    <a:pt x="289560" y="20320"/>
                    <a:pt x="293370" y="29210"/>
                    <a:pt x="294640" y="35560"/>
                  </a:cubicBezTo>
                  <a:cubicBezTo>
                    <a:pt x="294640" y="43180"/>
                    <a:pt x="292100" y="53340"/>
                    <a:pt x="284480" y="58420"/>
                  </a:cubicBezTo>
                  <a:cubicBezTo>
                    <a:pt x="274320" y="66040"/>
                    <a:pt x="228600" y="52070"/>
                    <a:pt x="220980" y="63500"/>
                  </a:cubicBezTo>
                  <a:cubicBezTo>
                    <a:pt x="213360" y="73660"/>
                    <a:pt x="224790" y="107950"/>
                    <a:pt x="236220" y="123190"/>
                  </a:cubicBezTo>
                  <a:cubicBezTo>
                    <a:pt x="251460" y="142240"/>
                    <a:pt x="302260" y="148590"/>
                    <a:pt x="308610" y="163830"/>
                  </a:cubicBezTo>
                  <a:cubicBezTo>
                    <a:pt x="312420" y="172720"/>
                    <a:pt x="308610" y="186690"/>
                    <a:pt x="302260" y="191770"/>
                  </a:cubicBezTo>
                  <a:cubicBezTo>
                    <a:pt x="295910" y="196850"/>
                    <a:pt x="273050" y="195580"/>
                    <a:pt x="273050" y="195580"/>
                  </a:cubicBezTo>
                </a:path>
              </a:pathLst>
            </a:custGeom>
            <a:solidFill>
              <a:srgbClr val="4AA948"/>
            </a:solidFill>
            <a:ln cap="sq">
              <a:noFill/>
              <a:prstDash val="solid"/>
              <a:miter/>
            </a:ln>
          </p:spPr>
          <p:txBody>
            <a:bodyPr/>
            <a:lstStyle/>
            <a:p>
              <a:endParaRPr lang="en-GB"/>
            </a:p>
          </p:txBody>
        </p:sp>
      </p:grpSp>
      <p:grpSp>
        <p:nvGrpSpPr>
          <p:cNvPr id="64" name="Group 64"/>
          <p:cNvGrpSpPr/>
          <p:nvPr/>
        </p:nvGrpSpPr>
        <p:grpSpPr>
          <a:xfrm>
            <a:off x="15217140" y="1132523"/>
            <a:ext cx="111442" cy="108585"/>
            <a:chOff x="0" y="0"/>
            <a:chExt cx="148590" cy="144780"/>
          </a:xfrm>
        </p:grpSpPr>
        <p:sp>
          <p:nvSpPr>
            <p:cNvPr id="65" name="Freeform 65"/>
            <p:cNvSpPr/>
            <p:nvPr/>
          </p:nvSpPr>
          <p:spPr>
            <a:xfrm>
              <a:off x="46990" y="44450"/>
              <a:ext cx="49530" cy="52070"/>
            </a:xfrm>
            <a:custGeom>
              <a:avLst/>
              <a:gdLst/>
              <a:ahLst/>
              <a:cxnLst/>
              <a:rect l="l" t="t" r="r" b="b"/>
              <a:pathLst>
                <a:path w="49530" h="52070">
                  <a:moveTo>
                    <a:pt x="49530" y="17780"/>
                  </a:moveTo>
                  <a:cubicBezTo>
                    <a:pt x="27940" y="52070"/>
                    <a:pt x="8890" y="45720"/>
                    <a:pt x="3810" y="39370"/>
                  </a:cubicBezTo>
                  <a:cubicBezTo>
                    <a:pt x="0" y="31750"/>
                    <a:pt x="3810" y="11430"/>
                    <a:pt x="10160" y="6350"/>
                  </a:cubicBezTo>
                  <a:cubicBezTo>
                    <a:pt x="16510" y="0"/>
                    <a:pt x="43180" y="7620"/>
                    <a:pt x="43180" y="7620"/>
                  </a:cubicBezTo>
                </a:path>
              </a:pathLst>
            </a:custGeom>
            <a:solidFill>
              <a:srgbClr val="4AA948"/>
            </a:solidFill>
            <a:ln cap="sq">
              <a:noFill/>
              <a:prstDash val="solid"/>
              <a:miter/>
            </a:ln>
          </p:spPr>
          <p:txBody>
            <a:bodyPr/>
            <a:lstStyle/>
            <a:p>
              <a:endParaRPr lang="en-GB"/>
            </a:p>
          </p:txBody>
        </p:sp>
      </p:grpSp>
      <p:sp>
        <p:nvSpPr>
          <p:cNvPr id="66" name="AutoShape 66"/>
          <p:cNvSpPr/>
          <p:nvPr/>
        </p:nvSpPr>
        <p:spPr>
          <a:xfrm flipH="1">
            <a:off x="15015977" y="1184581"/>
            <a:ext cx="255640" cy="242593"/>
          </a:xfrm>
          <a:prstGeom prst="line">
            <a:avLst/>
          </a:prstGeom>
          <a:ln w="19050" cap="flat">
            <a:solidFill>
              <a:srgbClr val="4AA948"/>
            </a:solidFill>
            <a:prstDash val="solid"/>
            <a:headEnd type="none" w="sm" len="sm"/>
            <a:tailEnd type="arrow" w="med" len="sm"/>
          </a:ln>
        </p:spPr>
        <p:txBody>
          <a:bodyPr/>
          <a:lstStyle/>
          <a:p>
            <a:endParaRPr lang="en-GB"/>
          </a:p>
        </p:txBody>
      </p:sp>
      <p:grpSp>
        <p:nvGrpSpPr>
          <p:cNvPr id="67" name="Group 67"/>
          <p:cNvGrpSpPr/>
          <p:nvPr/>
        </p:nvGrpSpPr>
        <p:grpSpPr>
          <a:xfrm>
            <a:off x="15013305" y="1138237"/>
            <a:ext cx="752475" cy="384810"/>
            <a:chOff x="0" y="0"/>
            <a:chExt cx="1003300" cy="513080"/>
          </a:xfrm>
        </p:grpSpPr>
        <p:sp>
          <p:nvSpPr>
            <p:cNvPr id="68" name="Freeform 68"/>
            <p:cNvSpPr/>
            <p:nvPr/>
          </p:nvSpPr>
          <p:spPr>
            <a:xfrm>
              <a:off x="49530" y="30480"/>
              <a:ext cx="906780" cy="439420"/>
            </a:xfrm>
            <a:custGeom>
              <a:avLst/>
              <a:gdLst/>
              <a:ahLst/>
              <a:cxnLst/>
              <a:rect l="l" t="t" r="r" b="b"/>
              <a:pathLst>
                <a:path w="906780" h="439420">
                  <a:moveTo>
                    <a:pt x="326390" y="20320"/>
                  </a:moveTo>
                  <a:cubicBezTo>
                    <a:pt x="449580" y="60960"/>
                    <a:pt x="711200" y="0"/>
                    <a:pt x="798830" y="46990"/>
                  </a:cubicBezTo>
                  <a:cubicBezTo>
                    <a:pt x="857250" y="78740"/>
                    <a:pt x="892810" y="166370"/>
                    <a:pt x="901700" y="201930"/>
                  </a:cubicBezTo>
                  <a:cubicBezTo>
                    <a:pt x="906780" y="218440"/>
                    <a:pt x="904240" y="229870"/>
                    <a:pt x="899160" y="240030"/>
                  </a:cubicBezTo>
                  <a:cubicBezTo>
                    <a:pt x="894080" y="250190"/>
                    <a:pt x="883920" y="259080"/>
                    <a:pt x="871220" y="261620"/>
                  </a:cubicBezTo>
                  <a:cubicBezTo>
                    <a:pt x="845820" y="267970"/>
                    <a:pt x="802640" y="242570"/>
                    <a:pt x="755650" y="237490"/>
                  </a:cubicBezTo>
                  <a:cubicBezTo>
                    <a:pt x="684530" y="228600"/>
                    <a:pt x="543560" y="217170"/>
                    <a:pt x="485140" y="231140"/>
                  </a:cubicBezTo>
                  <a:cubicBezTo>
                    <a:pt x="453390" y="240030"/>
                    <a:pt x="439420" y="261620"/>
                    <a:pt x="416560" y="269240"/>
                  </a:cubicBezTo>
                  <a:cubicBezTo>
                    <a:pt x="394970" y="276860"/>
                    <a:pt x="372110" y="271780"/>
                    <a:pt x="350520" y="280670"/>
                  </a:cubicBezTo>
                  <a:cubicBezTo>
                    <a:pt x="322580" y="292100"/>
                    <a:pt x="293370" y="326390"/>
                    <a:pt x="264160" y="341630"/>
                  </a:cubicBezTo>
                  <a:cubicBezTo>
                    <a:pt x="236220" y="355600"/>
                    <a:pt x="203200" y="358140"/>
                    <a:pt x="177800" y="370840"/>
                  </a:cubicBezTo>
                  <a:cubicBezTo>
                    <a:pt x="157480" y="382270"/>
                    <a:pt x="146050" y="400050"/>
                    <a:pt x="123190" y="410210"/>
                  </a:cubicBezTo>
                  <a:cubicBezTo>
                    <a:pt x="93980" y="422910"/>
                    <a:pt x="29210" y="439420"/>
                    <a:pt x="11430" y="429260"/>
                  </a:cubicBezTo>
                  <a:cubicBezTo>
                    <a:pt x="2540" y="424180"/>
                    <a:pt x="0" y="408940"/>
                    <a:pt x="2540" y="400050"/>
                  </a:cubicBezTo>
                  <a:cubicBezTo>
                    <a:pt x="3810" y="393700"/>
                    <a:pt x="12700" y="386080"/>
                    <a:pt x="19050" y="384810"/>
                  </a:cubicBezTo>
                  <a:cubicBezTo>
                    <a:pt x="25400" y="382270"/>
                    <a:pt x="36830" y="384810"/>
                    <a:pt x="41910" y="389890"/>
                  </a:cubicBezTo>
                  <a:cubicBezTo>
                    <a:pt x="48260" y="393700"/>
                    <a:pt x="52070" y="405130"/>
                    <a:pt x="50800" y="411480"/>
                  </a:cubicBezTo>
                  <a:cubicBezTo>
                    <a:pt x="50800" y="417830"/>
                    <a:pt x="44450" y="427990"/>
                    <a:pt x="38100" y="431800"/>
                  </a:cubicBezTo>
                  <a:cubicBezTo>
                    <a:pt x="30480" y="434340"/>
                    <a:pt x="13970" y="431800"/>
                    <a:pt x="7620" y="426720"/>
                  </a:cubicBezTo>
                  <a:cubicBezTo>
                    <a:pt x="2540" y="421640"/>
                    <a:pt x="0" y="410210"/>
                    <a:pt x="1270" y="403860"/>
                  </a:cubicBezTo>
                  <a:cubicBezTo>
                    <a:pt x="2540" y="396240"/>
                    <a:pt x="8890" y="389890"/>
                    <a:pt x="16510" y="384810"/>
                  </a:cubicBezTo>
                  <a:cubicBezTo>
                    <a:pt x="26670" y="378460"/>
                    <a:pt x="45720" y="370840"/>
                    <a:pt x="59690" y="369570"/>
                  </a:cubicBezTo>
                  <a:cubicBezTo>
                    <a:pt x="72390" y="368300"/>
                    <a:pt x="87630" y="378460"/>
                    <a:pt x="95250" y="374650"/>
                  </a:cubicBezTo>
                  <a:cubicBezTo>
                    <a:pt x="102870" y="370840"/>
                    <a:pt x="99060" y="356870"/>
                    <a:pt x="106680" y="349250"/>
                  </a:cubicBezTo>
                  <a:cubicBezTo>
                    <a:pt x="123190" y="334010"/>
                    <a:pt x="176530" y="332740"/>
                    <a:pt x="207010" y="316230"/>
                  </a:cubicBezTo>
                  <a:cubicBezTo>
                    <a:pt x="236220" y="302260"/>
                    <a:pt x="256540" y="273050"/>
                    <a:pt x="287020" y="257810"/>
                  </a:cubicBezTo>
                  <a:cubicBezTo>
                    <a:pt x="322580" y="240030"/>
                    <a:pt x="375920" y="233680"/>
                    <a:pt x="412750" y="218440"/>
                  </a:cubicBezTo>
                  <a:cubicBezTo>
                    <a:pt x="441960" y="207010"/>
                    <a:pt x="454660" y="185420"/>
                    <a:pt x="490220" y="177800"/>
                  </a:cubicBezTo>
                  <a:cubicBezTo>
                    <a:pt x="552450" y="162560"/>
                    <a:pt x="706120" y="181610"/>
                    <a:pt x="764540" y="187960"/>
                  </a:cubicBezTo>
                  <a:cubicBezTo>
                    <a:pt x="792480" y="191770"/>
                    <a:pt x="811530" y="194310"/>
                    <a:pt x="826770" y="201930"/>
                  </a:cubicBezTo>
                  <a:cubicBezTo>
                    <a:pt x="838200" y="207010"/>
                    <a:pt x="848360" y="224790"/>
                    <a:pt x="852170" y="223520"/>
                  </a:cubicBezTo>
                  <a:cubicBezTo>
                    <a:pt x="855980" y="222250"/>
                    <a:pt x="854710" y="204470"/>
                    <a:pt x="849630" y="195580"/>
                  </a:cubicBezTo>
                  <a:cubicBezTo>
                    <a:pt x="844550" y="185420"/>
                    <a:pt x="825500" y="180340"/>
                    <a:pt x="815340" y="167640"/>
                  </a:cubicBezTo>
                  <a:cubicBezTo>
                    <a:pt x="801370" y="149860"/>
                    <a:pt x="807720" y="110490"/>
                    <a:pt x="782320" y="93980"/>
                  </a:cubicBezTo>
                  <a:cubicBezTo>
                    <a:pt x="723900" y="55880"/>
                    <a:pt x="458470" y="110490"/>
                    <a:pt x="374650" y="92710"/>
                  </a:cubicBezTo>
                  <a:cubicBezTo>
                    <a:pt x="335280" y="83820"/>
                    <a:pt x="298450" y="69850"/>
                    <a:pt x="290830" y="53340"/>
                  </a:cubicBezTo>
                  <a:cubicBezTo>
                    <a:pt x="285750" y="43180"/>
                    <a:pt x="292100" y="25400"/>
                    <a:pt x="298450" y="20320"/>
                  </a:cubicBezTo>
                  <a:cubicBezTo>
                    <a:pt x="304800" y="15240"/>
                    <a:pt x="326390" y="20320"/>
                    <a:pt x="326390" y="20320"/>
                  </a:cubicBezTo>
                </a:path>
              </a:pathLst>
            </a:custGeom>
            <a:solidFill>
              <a:srgbClr val="4AA948"/>
            </a:solidFill>
            <a:ln cap="sq">
              <a:noFill/>
              <a:prstDash val="solid"/>
              <a:miter/>
            </a:ln>
          </p:spPr>
          <p:txBody>
            <a:bodyPr/>
            <a:lstStyle/>
            <a:p>
              <a:endParaRPr lang="en-GB"/>
            </a:p>
          </p:txBody>
        </p:sp>
      </p:grpSp>
      <p:grpSp>
        <p:nvGrpSpPr>
          <p:cNvPr id="69" name="Group 69"/>
          <p:cNvGrpSpPr/>
          <p:nvPr/>
        </p:nvGrpSpPr>
        <p:grpSpPr>
          <a:xfrm>
            <a:off x="15477173" y="1619250"/>
            <a:ext cx="228600" cy="127635"/>
            <a:chOff x="0" y="0"/>
            <a:chExt cx="304800" cy="170180"/>
          </a:xfrm>
        </p:grpSpPr>
        <p:sp>
          <p:nvSpPr>
            <p:cNvPr id="70" name="Freeform 70"/>
            <p:cNvSpPr/>
            <p:nvPr/>
          </p:nvSpPr>
          <p:spPr>
            <a:xfrm>
              <a:off x="49530" y="43180"/>
              <a:ext cx="204470" cy="74930"/>
            </a:xfrm>
            <a:custGeom>
              <a:avLst/>
              <a:gdLst/>
              <a:ahLst/>
              <a:cxnLst/>
              <a:rect l="l" t="t" r="r" b="b"/>
              <a:pathLst>
                <a:path w="204470" h="74930">
                  <a:moveTo>
                    <a:pt x="184150" y="57150"/>
                  </a:moveTo>
                  <a:cubicBezTo>
                    <a:pt x="50800" y="74930"/>
                    <a:pt x="33020" y="73660"/>
                    <a:pt x="20320" y="66040"/>
                  </a:cubicBezTo>
                  <a:cubicBezTo>
                    <a:pt x="11430" y="60960"/>
                    <a:pt x="1270" y="53340"/>
                    <a:pt x="1270" y="45720"/>
                  </a:cubicBezTo>
                  <a:cubicBezTo>
                    <a:pt x="0" y="36830"/>
                    <a:pt x="11430" y="19050"/>
                    <a:pt x="19050" y="16510"/>
                  </a:cubicBezTo>
                  <a:cubicBezTo>
                    <a:pt x="27940" y="15240"/>
                    <a:pt x="48260" y="29210"/>
                    <a:pt x="50800" y="36830"/>
                  </a:cubicBezTo>
                  <a:cubicBezTo>
                    <a:pt x="53340" y="44450"/>
                    <a:pt x="48260" y="54610"/>
                    <a:pt x="43180" y="59690"/>
                  </a:cubicBezTo>
                  <a:cubicBezTo>
                    <a:pt x="38100" y="64770"/>
                    <a:pt x="27940" y="67310"/>
                    <a:pt x="20320" y="66040"/>
                  </a:cubicBezTo>
                  <a:cubicBezTo>
                    <a:pt x="13970" y="64770"/>
                    <a:pt x="5080" y="57150"/>
                    <a:pt x="2540" y="50800"/>
                  </a:cubicBezTo>
                  <a:cubicBezTo>
                    <a:pt x="0" y="44450"/>
                    <a:pt x="1270" y="33020"/>
                    <a:pt x="5080" y="27940"/>
                  </a:cubicBezTo>
                  <a:cubicBezTo>
                    <a:pt x="8890" y="21590"/>
                    <a:pt x="19050" y="16510"/>
                    <a:pt x="25400" y="16510"/>
                  </a:cubicBezTo>
                  <a:cubicBezTo>
                    <a:pt x="33020" y="16510"/>
                    <a:pt x="43180" y="21590"/>
                    <a:pt x="46990" y="26670"/>
                  </a:cubicBezTo>
                  <a:cubicBezTo>
                    <a:pt x="50800" y="33020"/>
                    <a:pt x="53340" y="44450"/>
                    <a:pt x="49530" y="50800"/>
                  </a:cubicBezTo>
                  <a:cubicBezTo>
                    <a:pt x="46990" y="58420"/>
                    <a:pt x="34290" y="67310"/>
                    <a:pt x="26670" y="67310"/>
                  </a:cubicBezTo>
                  <a:cubicBezTo>
                    <a:pt x="17780" y="66040"/>
                    <a:pt x="2540" y="53340"/>
                    <a:pt x="1270" y="45720"/>
                  </a:cubicBezTo>
                  <a:cubicBezTo>
                    <a:pt x="0" y="36830"/>
                    <a:pt x="8890" y="21590"/>
                    <a:pt x="19050" y="16510"/>
                  </a:cubicBezTo>
                  <a:cubicBezTo>
                    <a:pt x="34290" y="10160"/>
                    <a:pt x="66040" y="25400"/>
                    <a:pt x="91440" y="24130"/>
                  </a:cubicBezTo>
                  <a:cubicBezTo>
                    <a:pt x="119380" y="22860"/>
                    <a:pt x="166370" y="0"/>
                    <a:pt x="184150" y="7620"/>
                  </a:cubicBezTo>
                  <a:cubicBezTo>
                    <a:pt x="195580" y="12700"/>
                    <a:pt x="204470" y="26670"/>
                    <a:pt x="203200" y="35560"/>
                  </a:cubicBezTo>
                  <a:cubicBezTo>
                    <a:pt x="203200" y="43180"/>
                    <a:pt x="184150" y="57150"/>
                    <a:pt x="184150" y="57150"/>
                  </a:cubicBezTo>
                </a:path>
              </a:pathLst>
            </a:custGeom>
            <a:solidFill>
              <a:srgbClr val="4AA948"/>
            </a:solidFill>
            <a:ln cap="sq">
              <a:noFill/>
              <a:prstDash val="solid"/>
              <a:miter/>
            </a:ln>
          </p:spPr>
          <p:txBody>
            <a:bodyPr/>
            <a:lstStyle/>
            <a:p>
              <a:endParaRPr lang="en-GB"/>
            </a:p>
          </p:txBody>
        </p:sp>
      </p:grpSp>
      <p:grpSp>
        <p:nvGrpSpPr>
          <p:cNvPr id="71" name="Group 71"/>
          <p:cNvGrpSpPr/>
          <p:nvPr/>
        </p:nvGrpSpPr>
        <p:grpSpPr>
          <a:xfrm>
            <a:off x="15397162" y="1538288"/>
            <a:ext cx="193358" cy="181928"/>
            <a:chOff x="0" y="0"/>
            <a:chExt cx="257810" cy="242570"/>
          </a:xfrm>
        </p:grpSpPr>
        <p:sp>
          <p:nvSpPr>
            <p:cNvPr id="72" name="Freeform 72"/>
            <p:cNvSpPr/>
            <p:nvPr/>
          </p:nvSpPr>
          <p:spPr>
            <a:xfrm>
              <a:off x="45720" y="48260"/>
              <a:ext cx="163830" cy="143510"/>
            </a:xfrm>
            <a:custGeom>
              <a:avLst/>
              <a:gdLst/>
              <a:ahLst/>
              <a:cxnLst/>
              <a:rect l="l" t="t" r="r" b="b"/>
              <a:pathLst>
                <a:path w="163830" h="143510">
                  <a:moveTo>
                    <a:pt x="132080" y="62230"/>
                  </a:moveTo>
                  <a:cubicBezTo>
                    <a:pt x="6350" y="41910"/>
                    <a:pt x="3810" y="21590"/>
                    <a:pt x="7620" y="13970"/>
                  </a:cubicBezTo>
                  <a:cubicBezTo>
                    <a:pt x="10160" y="7620"/>
                    <a:pt x="20320" y="2540"/>
                    <a:pt x="29210" y="2540"/>
                  </a:cubicBezTo>
                  <a:cubicBezTo>
                    <a:pt x="39370" y="2540"/>
                    <a:pt x="58420" y="13970"/>
                    <a:pt x="66040" y="21590"/>
                  </a:cubicBezTo>
                  <a:cubicBezTo>
                    <a:pt x="72390" y="29210"/>
                    <a:pt x="68580" y="43180"/>
                    <a:pt x="76200" y="46990"/>
                  </a:cubicBezTo>
                  <a:cubicBezTo>
                    <a:pt x="86360" y="53340"/>
                    <a:pt x="116840" y="36830"/>
                    <a:pt x="129540" y="43180"/>
                  </a:cubicBezTo>
                  <a:cubicBezTo>
                    <a:pt x="139700" y="46990"/>
                    <a:pt x="148590" y="59690"/>
                    <a:pt x="151130" y="71120"/>
                  </a:cubicBezTo>
                  <a:cubicBezTo>
                    <a:pt x="154940" y="82550"/>
                    <a:pt x="153670" y="100330"/>
                    <a:pt x="148590" y="110490"/>
                  </a:cubicBezTo>
                  <a:cubicBezTo>
                    <a:pt x="143510" y="120650"/>
                    <a:pt x="133350" y="129540"/>
                    <a:pt x="120650" y="132080"/>
                  </a:cubicBezTo>
                  <a:cubicBezTo>
                    <a:pt x="96520" y="135890"/>
                    <a:pt x="25400" y="111760"/>
                    <a:pt x="11430" y="92710"/>
                  </a:cubicBezTo>
                  <a:cubicBezTo>
                    <a:pt x="2540" y="82550"/>
                    <a:pt x="3810" y="62230"/>
                    <a:pt x="8890" y="55880"/>
                  </a:cubicBezTo>
                  <a:cubicBezTo>
                    <a:pt x="12700" y="49530"/>
                    <a:pt x="21590" y="46990"/>
                    <a:pt x="30480" y="48260"/>
                  </a:cubicBezTo>
                  <a:cubicBezTo>
                    <a:pt x="48260" y="50800"/>
                    <a:pt x="95250" y="85090"/>
                    <a:pt x="102870" y="102870"/>
                  </a:cubicBezTo>
                  <a:cubicBezTo>
                    <a:pt x="107950" y="113030"/>
                    <a:pt x="106680" y="127000"/>
                    <a:pt x="102870" y="133350"/>
                  </a:cubicBezTo>
                  <a:cubicBezTo>
                    <a:pt x="99060" y="139700"/>
                    <a:pt x="87630" y="143510"/>
                    <a:pt x="81280" y="143510"/>
                  </a:cubicBezTo>
                  <a:cubicBezTo>
                    <a:pt x="73660" y="142240"/>
                    <a:pt x="63500" y="137160"/>
                    <a:pt x="60960" y="130810"/>
                  </a:cubicBezTo>
                  <a:cubicBezTo>
                    <a:pt x="57150" y="123190"/>
                    <a:pt x="59690" y="105410"/>
                    <a:pt x="64770" y="100330"/>
                  </a:cubicBezTo>
                  <a:cubicBezTo>
                    <a:pt x="69850" y="93980"/>
                    <a:pt x="80010" y="91440"/>
                    <a:pt x="87630" y="92710"/>
                  </a:cubicBezTo>
                  <a:cubicBezTo>
                    <a:pt x="93980" y="93980"/>
                    <a:pt x="104140" y="100330"/>
                    <a:pt x="106680" y="107950"/>
                  </a:cubicBezTo>
                  <a:cubicBezTo>
                    <a:pt x="109220" y="115570"/>
                    <a:pt x="104140" y="132080"/>
                    <a:pt x="99060" y="137160"/>
                  </a:cubicBezTo>
                  <a:cubicBezTo>
                    <a:pt x="93980" y="142240"/>
                    <a:pt x="85090" y="143510"/>
                    <a:pt x="74930" y="142240"/>
                  </a:cubicBezTo>
                  <a:cubicBezTo>
                    <a:pt x="58420" y="137160"/>
                    <a:pt x="15240" y="105410"/>
                    <a:pt x="6350" y="88900"/>
                  </a:cubicBezTo>
                  <a:cubicBezTo>
                    <a:pt x="1270" y="78740"/>
                    <a:pt x="0" y="67310"/>
                    <a:pt x="5080" y="59690"/>
                  </a:cubicBezTo>
                  <a:cubicBezTo>
                    <a:pt x="10160" y="53340"/>
                    <a:pt x="26670" y="46990"/>
                    <a:pt x="39370" y="48260"/>
                  </a:cubicBezTo>
                  <a:cubicBezTo>
                    <a:pt x="58420" y="50800"/>
                    <a:pt x="104140" y="83820"/>
                    <a:pt x="102870" y="88900"/>
                  </a:cubicBezTo>
                  <a:cubicBezTo>
                    <a:pt x="101600" y="93980"/>
                    <a:pt x="63500" y="90170"/>
                    <a:pt x="48260" y="82550"/>
                  </a:cubicBezTo>
                  <a:cubicBezTo>
                    <a:pt x="31750" y="74930"/>
                    <a:pt x="12700" y="55880"/>
                    <a:pt x="7620" y="41910"/>
                  </a:cubicBezTo>
                  <a:cubicBezTo>
                    <a:pt x="3810" y="33020"/>
                    <a:pt x="2540" y="20320"/>
                    <a:pt x="7620" y="13970"/>
                  </a:cubicBezTo>
                  <a:cubicBezTo>
                    <a:pt x="12700" y="6350"/>
                    <a:pt x="25400" y="3810"/>
                    <a:pt x="39370" y="2540"/>
                  </a:cubicBezTo>
                  <a:cubicBezTo>
                    <a:pt x="64770" y="0"/>
                    <a:pt x="129540" y="1270"/>
                    <a:pt x="147320" y="13970"/>
                  </a:cubicBezTo>
                  <a:cubicBezTo>
                    <a:pt x="157480" y="21590"/>
                    <a:pt x="163830" y="36830"/>
                    <a:pt x="161290" y="44450"/>
                  </a:cubicBezTo>
                  <a:cubicBezTo>
                    <a:pt x="158750" y="53340"/>
                    <a:pt x="132080" y="62230"/>
                    <a:pt x="132080" y="62230"/>
                  </a:cubicBezTo>
                </a:path>
              </a:pathLst>
            </a:custGeom>
            <a:solidFill>
              <a:srgbClr val="4AA948"/>
            </a:solidFill>
            <a:ln cap="sq">
              <a:noFill/>
              <a:prstDash val="solid"/>
              <a:miter/>
            </a:ln>
          </p:spPr>
          <p:txBody>
            <a:bodyPr/>
            <a:lstStyle/>
            <a:p>
              <a:endParaRPr lang="en-GB"/>
            </a:p>
          </p:txBody>
        </p:sp>
      </p:grpSp>
      <p:grpSp>
        <p:nvGrpSpPr>
          <p:cNvPr id="73" name="Group 73"/>
          <p:cNvGrpSpPr/>
          <p:nvPr/>
        </p:nvGrpSpPr>
        <p:grpSpPr>
          <a:xfrm>
            <a:off x="15343823" y="1473518"/>
            <a:ext cx="166688" cy="163830"/>
            <a:chOff x="0" y="0"/>
            <a:chExt cx="222250" cy="218440"/>
          </a:xfrm>
        </p:grpSpPr>
        <p:sp>
          <p:nvSpPr>
            <p:cNvPr id="74" name="Freeform 74"/>
            <p:cNvSpPr/>
            <p:nvPr/>
          </p:nvSpPr>
          <p:spPr>
            <a:xfrm>
              <a:off x="48260" y="46990"/>
              <a:ext cx="123190" cy="124460"/>
            </a:xfrm>
            <a:custGeom>
              <a:avLst/>
              <a:gdLst/>
              <a:ahLst/>
              <a:cxnLst/>
              <a:rect l="l" t="t" r="r" b="b"/>
              <a:pathLst>
                <a:path w="123190" h="124460">
                  <a:moveTo>
                    <a:pt x="40640" y="5080"/>
                  </a:moveTo>
                  <a:cubicBezTo>
                    <a:pt x="97790" y="52070"/>
                    <a:pt x="121920" y="77470"/>
                    <a:pt x="123190" y="92710"/>
                  </a:cubicBezTo>
                  <a:cubicBezTo>
                    <a:pt x="123190" y="104140"/>
                    <a:pt x="115570" y="116840"/>
                    <a:pt x="109220" y="120650"/>
                  </a:cubicBezTo>
                  <a:cubicBezTo>
                    <a:pt x="101600" y="124460"/>
                    <a:pt x="83820" y="120650"/>
                    <a:pt x="78740" y="114300"/>
                  </a:cubicBezTo>
                  <a:cubicBezTo>
                    <a:pt x="73660" y="107950"/>
                    <a:pt x="76200" y="83820"/>
                    <a:pt x="81280" y="77470"/>
                  </a:cubicBezTo>
                  <a:cubicBezTo>
                    <a:pt x="86360" y="72390"/>
                    <a:pt x="99060" y="71120"/>
                    <a:pt x="105410" y="73660"/>
                  </a:cubicBezTo>
                  <a:cubicBezTo>
                    <a:pt x="111760" y="74930"/>
                    <a:pt x="120650" y="83820"/>
                    <a:pt x="121920" y="90170"/>
                  </a:cubicBezTo>
                  <a:cubicBezTo>
                    <a:pt x="123190" y="97790"/>
                    <a:pt x="118110" y="114300"/>
                    <a:pt x="110490" y="119380"/>
                  </a:cubicBezTo>
                  <a:cubicBezTo>
                    <a:pt x="104140" y="123190"/>
                    <a:pt x="88900" y="121920"/>
                    <a:pt x="80010" y="116840"/>
                  </a:cubicBezTo>
                  <a:cubicBezTo>
                    <a:pt x="71120" y="110490"/>
                    <a:pt x="69850" y="91440"/>
                    <a:pt x="59690" y="80010"/>
                  </a:cubicBezTo>
                  <a:cubicBezTo>
                    <a:pt x="45720" y="64770"/>
                    <a:pt x="7620" y="52070"/>
                    <a:pt x="2540" y="36830"/>
                  </a:cubicBezTo>
                  <a:cubicBezTo>
                    <a:pt x="0" y="26670"/>
                    <a:pt x="5080" y="8890"/>
                    <a:pt x="12700" y="3810"/>
                  </a:cubicBezTo>
                  <a:cubicBezTo>
                    <a:pt x="19050" y="0"/>
                    <a:pt x="40640" y="5080"/>
                    <a:pt x="40640" y="5080"/>
                  </a:cubicBezTo>
                </a:path>
              </a:pathLst>
            </a:custGeom>
            <a:solidFill>
              <a:srgbClr val="4AA948"/>
            </a:solidFill>
            <a:ln cap="sq">
              <a:noFill/>
              <a:prstDash val="solid"/>
              <a:miter/>
            </a:ln>
          </p:spPr>
          <p:txBody>
            <a:bodyPr/>
            <a:lstStyle/>
            <a:p>
              <a:endParaRPr lang="en-GB"/>
            </a:p>
          </p:txBody>
        </p:sp>
      </p:grpSp>
      <p:grpSp>
        <p:nvGrpSpPr>
          <p:cNvPr id="75" name="Group 75"/>
          <p:cNvGrpSpPr/>
          <p:nvPr/>
        </p:nvGrpSpPr>
        <p:grpSpPr>
          <a:xfrm>
            <a:off x="15284768" y="1468755"/>
            <a:ext cx="111442" cy="108585"/>
            <a:chOff x="0" y="0"/>
            <a:chExt cx="148590" cy="144780"/>
          </a:xfrm>
        </p:grpSpPr>
        <p:sp>
          <p:nvSpPr>
            <p:cNvPr id="76" name="Freeform 76"/>
            <p:cNvSpPr/>
            <p:nvPr/>
          </p:nvSpPr>
          <p:spPr>
            <a:xfrm>
              <a:off x="45720" y="44450"/>
              <a:ext cx="50800" cy="52070"/>
            </a:xfrm>
            <a:custGeom>
              <a:avLst/>
              <a:gdLst/>
              <a:ahLst/>
              <a:cxnLst/>
              <a:rect l="l" t="t" r="r" b="b"/>
              <a:pathLst>
                <a:path w="50800" h="52070">
                  <a:moveTo>
                    <a:pt x="50800" y="17780"/>
                  </a:moveTo>
                  <a:cubicBezTo>
                    <a:pt x="29210" y="52070"/>
                    <a:pt x="8890" y="45720"/>
                    <a:pt x="5080" y="39370"/>
                  </a:cubicBezTo>
                  <a:cubicBezTo>
                    <a:pt x="0" y="31750"/>
                    <a:pt x="3810" y="11430"/>
                    <a:pt x="11430" y="6350"/>
                  </a:cubicBezTo>
                  <a:cubicBezTo>
                    <a:pt x="17780" y="0"/>
                    <a:pt x="44450" y="7620"/>
                    <a:pt x="44450" y="7620"/>
                  </a:cubicBezTo>
                </a:path>
              </a:pathLst>
            </a:custGeom>
            <a:solidFill>
              <a:srgbClr val="4AA948"/>
            </a:solidFill>
            <a:ln cap="sq">
              <a:noFill/>
              <a:prstDash val="solid"/>
              <a:miter/>
            </a:ln>
          </p:spPr>
          <p:txBody>
            <a:bodyPr/>
            <a:lstStyle/>
            <a:p>
              <a:endParaRPr lang="en-GB"/>
            </a:p>
          </p:txBody>
        </p:sp>
      </p:grpSp>
      <p:grpSp>
        <p:nvGrpSpPr>
          <p:cNvPr id="77" name="Group 77"/>
          <p:cNvGrpSpPr/>
          <p:nvPr/>
        </p:nvGrpSpPr>
        <p:grpSpPr>
          <a:xfrm>
            <a:off x="15140940" y="1377315"/>
            <a:ext cx="125730" cy="214312"/>
            <a:chOff x="0" y="0"/>
            <a:chExt cx="167640" cy="285750"/>
          </a:xfrm>
        </p:grpSpPr>
        <p:sp>
          <p:nvSpPr>
            <p:cNvPr id="78" name="Freeform 78"/>
            <p:cNvSpPr/>
            <p:nvPr/>
          </p:nvSpPr>
          <p:spPr>
            <a:xfrm>
              <a:off x="50800" y="49530"/>
              <a:ext cx="69850" cy="186690"/>
            </a:xfrm>
            <a:custGeom>
              <a:avLst/>
              <a:gdLst/>
              <a:ahLst/>
              <a:cxnLst/>
              <a:rect l="l" t="t" r="r" b="b"/>
              <a:pathLst>
                <a:path w="69850" h="186690">
                  <a:moveTo>
                    <a:pt x="0" y="160020"/>
                  </a:moveTo>
                  <a:cubicBezTo>
                    <a:pt x="19050" y="49530"/>
                    <a:pt x="7620" y="21590"/>
                    <a:pt x="13970" y="10160"/>
                  </a:cubicBezTo>
                  <a:cubicBezTo>
                    <a:pt x="17780" y="3810"/>
                    <a:pt x="29210" y="0"/>
                    <a:pt x="35560" y="1270"/>
                  </a:cubicBezTo>
                  <a:cubicBezTo>
                    <a:pt x="43180" y="1270"/>
                    <a:pt x="52070" y="7620"/>
                    <a:pt x="55880" y="12700"/>
                  </a:cubicBezTo>
                  <a:cubicBezTo>
                    <a:pt x="59690" y="19050"/>
                    <a:pt x="60960" y="30480"/>
                    <a:pt x="57150" y="36830"/>
                  </a:cubicBezTo>
                  <a:cubicBezTo>
                    <a:pt x="52070" y="44450"/>
                    <a:pt x="36830" y="52070"/>
                    <a:pt x="29210" y="50800"/>
                  </a:cubicBezTo>
                  <a:cubicBezTo>
                    <a:pt x="22860" y="50800"/>
                    <a:pt x="13970" y="43180"/>
                    <a:pt x="10160" y="36830"/>
                  </a:cubicBezTo>
                  <a:cubicBezTo>
                    <a:pt x="7620" y="30480"/>
                    <a:pt x="8890" y="19050"/>
                    <a:pt x="12700" y="12700"/>
                  </a:cubicBezTo>
                  <a:cubicBezTo>
                    <a:pt x="16510" y="6350"/>
                    <a:pt x="25400" y="1270"/>
                    <a:pt x="33020" y="1270"/>
                  </a:cubicBezTo>
                  <a:cubicBezTo>
                    <a:pt x="39370" y="0"/>
                    <a:pt x="49530" y="3810"/>
                    <a:pt x="54610" y="11430"/>
                  </a:cubicBezTo>
                  <a:cubicBezTo>
                    <a:pt x="63500" y="24130"/>
                    <a:pt x="69850" y="66040"/>
                    <a:pt x="64770" y="85090"/>
                  </a:cubicBezTo>
                  <a:cubicBezTo>
                    <a:pt x="62230" y="96520"/>
                    <a:pt x="50800" y="100330"/>
                    <a:pt x="46990" y="111760"/>
                  </a:cubicBezTo>
                  <a:cubicBezTo>
                    <a:pt x="41910" y="129540"/>
                    <a:pt x="53340" y="166370"/>
                    <a:pt x="44450" y="177800"/>
                  </a:cubicBezTo>
                  <a:cubicBezTo>
                    <a:pt x="38100" y="184150"/>
                    <a:pt x="22860" y="186690"/>
                    <a:pt x="16510" y="184150"/>
                  </a:cubicBezTo>
                  <a:cubicBezTo>
                    <a:pt x="8890" y="181610"/>
                    <a:pt x="0" y="160020"/>
                    <a:pt x="0" y="160020"/>
                  </a:cubicBezTo>
                </a:path>
              </a:pathLst>
            </a:custGeom>
            <a:solidFill>
              <a:srgbClr val="4AA948"/>
            </a:solidFill>
            <a:ln cap="sq">
              <a:noFill/>
              <a:prstDash val="solid"/>
              <a:miter/>
            </a:ln>
          </p:spPr>
          <p:txBody>
            <a:bodyPr/>
            <a:lstStyle/>
            <a:p>
              <a:endParaRPr lang="en-GB"/>
            </a:p>
          </p:txBody>
        </p:sp>
      </p:grpSp>
      <p:grpSp>
        <p:nvGrpSpPr>
          <p:cNvPr id="79" name="Group 79"/>
          <p:cNvGrpSpPr/>
          <p:nvPr/>
        </p:nvGrpSpPr>
        <p:grpSpPr>
          <a:xfrm>
            <a:off x="15058073" y="1397318"/>
            <a:ext cx="182880" cy="198120"/>
            <a:chOff x="0" y="0"/>
            <a:chExt cx="243840" cy="264160"/>
          </a:xfrm>
        </p:grpSpPr>
        <p:sp>
          <p:nvSpPr>
            <p:cNvPr id="80" name="Freeform 80"/>
            <p:cNvSpPr/>
            <p:nvPr/>
          </p:nvSpPr>
          <p:spPr>
            <a:xfrm>
              <a:off x="44450" y="46990"/>
              <a:ext cx="151130" cy="171450"/>
            </a:xfrm>
            <a:custGeom>
              <a:avLst/>
              <a:gdLst/>
              <a:ahLst/>
              <a:cxnLst/>
              <a:rect l="l" t="t" r="r" b="b"/>
              <a:pathLst>
                <a:path w="151130" h="171450">
                  <a:moveTo>
                    <a:pt x="109220" y="166370"/>
                  </a:moveTo>
                  <a:cubicBezTo>
                    <a:pt x="0" y="67310"/>
                    <a:pt x="1270" y="50800"/>
                    <a:pt x="10160" y="39370"/>
                  </a:cubicBezTo>
                  <a:cubicBezTo>
                    <a:pt x="24130" y="20320"/>
                    <a:pt x="90170" y="0"/>
                    <a:pt x="109220" y="3810"/>
                  </a:cubicBezTo>
                  <a:cubicBezTo>
                    <a:pt x="120650" y="6350"/>
                    <a:pt x="129540" y="16510"/>
                    <a:pt x="130810" y="24130"/>
                  </a:cubicBezTo>
                  <a:cubicBezTo>
                    <a:pt x="130810" y="33020"/>
                    <a:pt x="107950" y="44450"/>
                    <a:pt x="107950" y="54610"/>
                  </a:cubicBezTo>
                  <a:cubicBezTo>
                    <a:pt x="107950" y="64770"/>
                    <a:pt x="132080" y="78740"/>
                    <a:pt x="129540" y="85090"/>
                  </a:cubicBezTo>
                  <a:cubicBezTo>
                    <a:pt x="127000" y="92710"/>
                    <a:pt x="95250" y="102870"/>
                    <a:pt x="86360" y="97790"/>
                  </a:cubicBezTo>
                  <a:cubicBezTo>
                    <a:pt x="78740" y="92710"/>
                    <a:pt x="74930" y="62230"/>
                    <a:pt x="78740" y="58420"/>
                  </a:cubicBezTo>
                  <a:cubicBezTo>
                    <a:pt x="82550" y="55880"/>
                    <a:pt x="92710" y="67310"/>
                    <a:pt x="99060" y="66040"/>
                  </a:cubicBezTo>
                  <a:cubicBezTo>
                    <a:pt x="106680" y="64770"/>
                    <a:pt x="114300" y="49530"/>
                    <a:pt x="121920" y="48260"/>
                  </a:cubicBezTo>
                  <a:cubicBezTo>
                    <a:pt x="129540" y="46990"/>
                    <a:pt x="139700" y="52070"/>
                    <a:pt x="143510" y="58420"/>
                  </a:cubicBezTo>
                  <a:cubicBezTo>
                    <a:pt x="148590" y="64770"/>
                    <a:pt x="149860" y="78740"/>
                    <a:pt x="146050" y="86360"/>
                  </a:cubicBezTo>
                  <a:cubicBezTo>
                    <a:pt x="143510" y="92710"/>
                    <a:pt x="133350" y="99060"/>
                    <a:pt x="125730" y="99060"/>
                  </a:cubicBezTo>
                  <a:cubicBezTo>
                    <a:pt x="118110" y="99060"/>
                    <a:pt x="102870" y="90170"/>
                    <a:pt x="100330" y="82550"/>
                  </a:cubicBezTo>
                  <a:cubicBezTo>
                    <a:pt x="97790" y="74930"/>
                    <a:pt x="102870" y="58420"/>
                    <a:pt x="109220" y="53340"/>
                  </a:cubicBezTo>
                  <a:cubicBezTo>
                    <a:pt x="114300" y="48260"/>
                    <a:pt x="125730" y="46990"/>
                    <a:pt x="132080" y="49530"/>
                  </a:cubicBezTo>
                  <a:cubicBezTo>
                    <a:pt x="138430" y="52070"/>
                    <a:pt x="147320" y="59690"/>
                    <a:pt x="148590" y="67310"/>
                  </a:cubicBezTo>
                  <a:cubicBezTo>
                    <a:pt x="149860" y="74930"/>
                    <a:pt x="143510" y="91440"/>
                    <a:pt x="137160" y="95250"/>
                  </a:cubicBezTo>
                  <a:cubicBezTo>
                    <a:pt x="130810" y="100330"/>
                    <a:pt x="119380" y="99060"/>
                    <a:pt x="113030" y="96520"/>
                  </a:cubicBezTo>
                  <a:cubicBezTo>
                    <a:pt x="106680" y="93980"/>
                    <a:pt x="99060" y="85090"/>
                    <a:pt x="99060" y="77470"/>
                  </a:cubicBezTo>
                  <a:cubicBezTo>
                    <a:pt x="97790" y="69850"/>
                    <a:pt x="104140" y="55880"/>
                    <a:pt x="110490" y="52070"/>
                  </a:cubicBezTo>
                  <a:cubicBezTo>
                    <a:pt x="116840" y="48260"/>
                    <a:pt x="128270" y="46990"/>
                    <a:pt x="134620" y="50800"/>
                  </a:cubicBezTo>
                  <a:cubicBezTo>
                    <a:pt x="140970" y="54610"/>
                    <a:pt x="151130" y="77470"/>
                    <a:pt x="148590" y="81280"/>
                  </a:cubicBezTo>
                  <a:cubicBezTo>
                    <a:pt x="143510" y="86360"/>
                    <a:pt x="104140" y="59690"/>
                    <a:pt x="90170" y="63500"/>
                  </a:cubicBezTo>
                  <a:cubicBezTo>
                    <a:pt x="82550" y="66040"/>
                    <a:pt x="78740" y="85090"/>
                    <a:pt x="73660" y="83820"/>
                  </a:cubicBezTo>
                  <a:cubicBezTo>
                    <a:pt x="68580" y="83820"/>
                    <a:pt x="60960" y="69850"/>
                    <a:pt x="60960" y="60960"/>
                  </a:cubicBezTo>
                  <a:cubicBezTo>
                    <a:pt x="60960" y="48260"/>
                    <a:pt x="69850" y="27940"/>
                    <a:pt x="80010" y="19050"/>
                  </a:cubicBezTo>
                  <a:cubicBezTo>
                    <a:pt x="90170" y="11430"/>
                    <a:pt x="113030" y="5080"/>
                    <a:pt x="120650" y="8890"/>
                  </a:cubicBezTo>
                  <a:cubicBezTo>
                    <a:pt x="127000" y="11430"/>
                    <a:pt x="130810" y="22860"/>
                    <a:pt x="130810" y="30480"/>
                  </a:cubicBezTo>
                  <a:cubicBezTo>
                    <a:pt x="130810" y="36830"/>
                    <a:pt x="127000" y="45720"/>
                    <a:pt x="119380" y="50800"/>
                  </a:cubicBezTo>
                  <a:cubicBezTo>
                    <a:pt x="107950" y="57150"/>
                    <a:pt x="62230" y="44450"/>
                    <a:pt x="59690" y="53340"/>
                  </a:cubicBezTo>
                  <a:cubicBezTo>
                    <a:pt x="54610" y="64770"/>
                    <a:pt x="139700" y="110490"/>
                    <a:pt x="146050" y="133350"/>
                  </a:cubicBezTo>
                  <a:cubicBezTo>
                    <a:pt x="149860" y="144780"/>
                    <a:pt x="144780" y="161290"/>
                    <a:pt x="138430" y="166370"/>
                  </a:cubicBezTo>
                  <a:cubicBezTo>
                    <a:pt x="132080" y="171450"/>
                    <a:pt x="109220" y="166370"/>
                    <a:pt x="109220" y="166370"/>
                  </a:cubicBezTo>
                </a:path>
              </a:pathLst>
            </a:custGeom>
            <a:solidFill>
              <a:srgbClr val="4AA948"/>
            </a:solidFill>
            <a:ln cap="sq">
              <a:noFill/>
              <a:prstDash val="solid"/>
              <a:miter/>
            </a:ln>
          </p:spPr>
          <p:txBody>
            <a:bodyPr/>
            <a:lstStyle/>
            <a:p>
              <a:endParaRPr lang="en-GB"/>
            </a:p>
          </p:txBody>
        </p:sp>
      </p:grpSp>
      <p:grpSp>
        <p:nvGrpSpPr>
          <p:cNvPr id="81" name="Group 81"/>
          <p:cNvGrpSpPr/>
          <p:nvPr/>
        </p:nvGrpSpPr>
        <p:grpSpPr>
          <a:xfrm>
            <a:off x="15007590" y="1430655"/>
            <a:ext cx="277178" cy="207645"/>
            <a:chOff x="0" y="0"/>
            <a:chExt cx="369570" cy="276860"/>
          </a:xfrm>
        </p:grpSpPr>
        <p:sp>
          <p:nvSpPr>
            <p:cNvPr id="82" name="Freeform 82"/>
            <p:cNvSpPr/>
            <p:nvPr/>
          </p:nvSpPr>
          <p:spPr>
            <a:xfrm>
              <a:off x="44450" y="46990"/>
              <a:ext cx="274320" cy="193040"/>
            </a:xfrm>
            <a:custGeom>
              <a:avLst/>
              <a:gdLst/>
              <a:ahLst/>
              <a:cxnLst/>
              <a:rect l="l" t="t" r="r" b="b"/>
              <a:pathLst>
                <a:path w="274320" h="193040">
                  <a:moveTo>
                    <a:pt x="53340" y="46990"/>
                  </a:moveTo>
                  <a:cubicBezTo>
                    <a:pt x="78740" y="114300"/>
                    <a:pt x="85090" y="116840"/>
                    <a:pt x="99060" y="120650"/>
                  </a:cubicBezTo>
                  <a:cubicBezTo>
                    <a:pt x="130810" y="128270"/>
                    <a:pt x="238760" y="119380"/>
                    <a:pt x="261620" y="133350"/>
                  </a:cubicBezTo>
                  <a:cubicBezTo>
                    <a:pt x="269240" y="138430"/>
                    <a:pt x="273050" y="147320"/>
                    <a:pt x="273050" y="153670"/>
                  </a:cubicBezTo>
                  <a:cubicBezTo>
                    <a:pt x="273050" y="161290"/>
                    <a:pt x="269240" y="171450"/>
                    <a:pt x="261620" y="175260"/>
                  </a:cubicBezTo>
                  <a:cubicBezTo>
                    <a:pt x="252730" y="180340"/>
                    <a:pt x="231140" y="175260"/>
                    <a:pt x="214630" y="171450"/>
                  </a:cubicBezTo>
                  <a:cubicBezTo>
                    <a:pt x="193040" y="166370"/>
                    <a:pt x="161290" y="158750"/>
                    <a:pt x="146050" y="142240"/>
                  </a:cubicBezTo>
                  <a:cubicBezTo>
                    <a:pt x="132080" y="128270"/>
                    <a:pt x="133350" y="101600"/>
                    <a:pt x="121920" y="85090"/>
                  </a:cubicBezTo>
                  <a:cubicBezTo>
                    <a:pt x="111760" y="69850"/>
                    <a:pt x="93980" y="50800"/>
                    <a:pt x="82550" y="45720"/>
                  </a:cubicBezTo>
                  <a:cubicBezTo>
                    <a:pt x="74930" y="43180"/>
                    <a:pt x="64770" y="49530"/>
                    <a:pt x="60960" y="45720"/>
                  </a:cubicBezTo>
                  <a:cubicBezTo>
                    <a:pt x="55880" y="40640"/>
                    <a:pt x="54610" y="22860"/>
                    <a:pt x="58420" y="16510"/>
                  </a:cubicBezTo>
                  <a:cubicBezTo>
                    <a:pt x="63500" y="10160"/>
                    <a:pt x="81280" y="1270"/>
                    <a:pt x="85090" y="5080"/>
                  </a:cubicBezTo>
                  <a:cubicBezTo>
                    <a:pt x="90170" y="8890"/>
                    <a:pt x="77470" y="52070"/>
                    <a:pt x="72390" y="52070"/>
                  </a:cubicBezTo>
                  <a:cubicBezTo>
                    <a:pt x="67310" y="53340"/>
                    <a:pt x="57150" y="35560"/>
                    <a:pt x="57150" y="27940"/>
                  </a:cubicBezTo>
                  <a:cubicBezTo>
                    <a:pt x="57150" y="20320"/>
                    <a:pt x="67310" y="6350"/>
                    <a:pt x="74930" y="5080"/>
                  </a:cubicBezTo>
                  <a:cubicBezTo>
                    <a:pt x="85090" y="3810"/>
                    <a:pt x="109220" y="20320"/>
                    <a:pt x="114300" y="34290"/>
                  </a:cubicBezTo>
                  <a:cubicBezTo>
                    <a:pt x="120650" y="48260"/>
                    <a:pt x="90170" y="82550"/>
                    <a:pt x="100330" y="93980"/>
                  </a:cubicBezTo>
                  <a:cubicBezTo>
                    <a:pt x="113030" y="109220"/>
                    <a:pt x="204470" y="77470"/>
                    <a:pt x="229870" y="85090"/>
                  </a:cubicBezTo>
                  <a:cubicBezTo>
                    <a:pt x="241300" y="87630"/>
                    <a:pt x="250190" y="93980"/>
                    <a:pt x="252730" y="100330"/>
                  </a:cubicBezTo>
                  <a:cubicBezTo>
                    <a:pt x="256540" y="107950"/>
                    <a:pt x="254000" y="118110"/>
                    <a:pt x="250190" y="124460"/>
                  </a:cubicBezTo>
                  <a:cubicBezTo>
                    <a:pt x="246380" y="129540"/>
                    <a:pt x="240030" y="133350"/>
                    <a:pt x="229870" y="135890"/>
                  </a:cubicBezTo>
                  <a:cubicBezTo>
                    <a:pt x="203200" y="139700"/>
                    <a:pt x="114300" y="127000"/>
                    <a:pt x="85090" y="106680"/>
                  </a:cubicBezTo>
                  <a:cubicBezTo>
                    <a:pt x="66040" y="95250"/>
                    <a:pt x="54610" y="72390"/>
                    <a:pt x="50800" y="57150"/>
                  </a:cubicBezTo>
                  <a:cubicBezTo>
                    <a:pt x="48260" y="46990"/>
                    <a:pt x="49530" y="35560"/>
                    <a:pt x="53340" y="27940"/>
                  </a:cubicBezTo>
                  <a:cubicBezTo>
                    <a:pt x="58420" y="19050"/>
                    <a:pt x="69850" y="10160"/>
                    <a:pt x="81280" y="5080"/>
                  </a:cubicBezTo>
                  <a:cubicBezTo>
                    <a:pt x="99060" y="0"/>
                    <a:pt x="140970" y="0"/>
                    <a:pt x="152400" y="8890"/>
                  </a:cubicBezTo>
                  <a:cubicBezTo>
                    <a:pt x="160020" y="15240"/>
                    <a:pt x="163830" y="30480"/>
                    <a:pt x="161290" y="38100"/>
                  </a:cubicBezTo>
                  <a:cubicBezTo>
                    <a:pt x="157480" y="45720"/>
                    <a:pt x="142240" y="54610"/>
                    <a:pt x="134620" y="54610"/>
                  </a:cubicBezTo>
                  <a:cubicBezTo>
                    <a:pt x="127000" y="54610"/>
                    <a:pt x="118110" y="48260"/>
                    <a:pt x="114300" y="40640"/>
                  </a:cubicBezTo>
                  <a:cubicBezTo>
                    <a:pt x="111760" y="34290"/>
                    <a:pt x="114300" y="16510"/>
                    <a:pt x="119380" y="11430"/>
                  </a:cubicBezTo>
                  <a:cubicBezTo>
                    <a:pt x="124460" y="5080"/>
                    <a:pt x="135890" y="2540"/>
                    <a:pt x="142240" y="3810"/>
                  </a:cubicBezTo>
                  <a:cubicBezTo>
                    <a:pt x="149860" y="6350"/>
                    <a:pt x="158750" y="12700"/>
                    <a:pt x="161290" y="20320"/>
                  </a:cubicBezTo>
                  <a:cubicBezTo>
                    <a:pt x="163830" y="27940"/>
                    <a:pt x="160020" y="43180"/>
                    <a:pt x="152400" y="49530"/>
                  </a:cubicBezTo>
                  <a:cubicBezTo>
                    <a:pt x="143510" y="57150"/>
                    <a:pt x="99060" y="49530"/>
                    <a:pt x="99060" y="53340"/>
                  </a:cubicBezTo>
                  <a:cubicBezTo>
                    <a:pt x="99060" y="58420"/>
                    <a:pt x="212090" y="73660"/>
                    <a:pt x="234950" y="85090"/>
                  </a:cubicBezTo>
                  <a:cubicBezTo>
                    <a:pt x="245110" y="90170"/>
                    <a:pt x="251460" y="93980"/>
                    <a:pt x="252730" y="100330"/>
                  </a:cubicBezTo>
                  <a:cubicBezTo>
                    <a:pt x="254000" y="109220"/>
                    <a:pt x="247650" y="127000"/>
                    <a:pt x="234950" y="134620"/>
                  </a:cubicBezTo>
                  <a:cubicBezTo>
                    <a:pt x="209550" y="149860"/>
                    <a:pt x="104140" y="144780"/>
                    <a:pt x="74930" y="129540"/>
                  </a:cubicBezTo>
                  <a:cubicBezTo>
                    <a:pt x="60960" y="121920"/>
                    <a:pt x="53340" y="105410"/>
                    <a:pt x="49530" y="93980"/>
                  </a:cubicBezTo>
                  <a:cubicBezTo>
                    <a:pt x="46990" y="85090"/>
                    <a:pt x="48260" y="74930"/>
                    <a:pt x="52070" y="68580"/>
                  </a:cubicBezTo>
                  <a:cubicBezTo>
                    <a:pt x="57150" y="60960"/>
                    <a:pt x="76200" y="60960"/>
                    <a:pt x="77470" y="54610"/>
                  </a:cubicBezTo>
                  <a:cubicBezTo>
                    <a:pt x="80010" y="46990"/>
                    <a:pt x="55880" y="30480"/>
                    <a:pt x="58420" y="21590"/>
                  </a:cubicBezTo>
                  <a:cubicBezTo>
                    <a:pt x="59690" y="13970"/>
                    <a:pt x="82550" y="1270"/>
                    <a:pt x="86360" y="3810"/>
                  </a:cubicBezTo>
                  <a:cubicBezTo>
                    <a:pt x="91440" y="7620"/>
                    <a:pt x="82550" y="52070"/>
                    <a:pt x="76200" y="54610"/>
                  </a:cubicBezTo>
                  <a:cubicBezTo>
                    <a:pt x="71120" y="55880"/>
                    <a:pt x="57150" y="41910"/>
                    <a:pt x="55880" y="34290"/>
                  </a:cubicBezTo>
                  <a:cubicBezTo>
                    <a:pt x="54610" y="25400"/>
                    <a:pt x="63500" y="8890"/>
                    <a:pt x="73660" y="5080"/>
                  </a:cubicBezTo>
                  <a:cubicBezTo>
                    <a:pt x="86360" y="0"/>
                    <a:pt x="120650" y="13970"/>
                    <a:pt x="138430" y="29210"/>
                  </a:cubicBezTo>
                  <a:cubicBezTo>
                    <a:pt x="154940" y="43180"/>
                    <a:pt x="156210" y="73660"/>
                    <a:pt x="173990" y="92710"/>
                  </a:cubicBezTo>
                  <a:cubicBezTo>
                    <a:pt x="196850" y="115570"/>
                    <a:pt x="267970" y="129540"/>
                    <a:pt x="271780" y="148590"/>
                  </a:cubicBezTo>
                  <a:cubicBezTo>
                    <a:pt x="274320" y="158750"/>
                    <a:pt x="264160" y="172720"/>
                    <a:pt x="250190" y="179070"/>
                  </a:cubicBezTo>
                  <a:cubicBezTo>
                    <a:pt x="224790" y="193040"/>
                    <a:pt x="138430" y="177800"/>
                    <a:pt x="100330" y="170180"/>
                  </a:cubicBezTo>
                  <a:cubicBezTo>
                    <a:pt x="77470" y="165100"/>
                    <a:pt x="57150" y="160020"/>
                    <a:pt x="43180" y="151130"/>
                  </a:cubicBezTo>
                  <a:cubicBezTo>
                    <a:pt x="34290" y="144780"/>
                    <a:pt x="30480" y="138430"/>
                    <a:pt x="25400" y="128270"/>
                  </a:cubicBezTo>
                  <a:cubicBezTo>
                    <a:pt x="16510" y="110490"/>
                    <a:pt x="0" y="63500"/>
                    <a:pt x="6350" y="46990"/>
                  </a:cubicBezTo>
                  <a:cubicBezTo>
                    <a:pt x="8890" y="38100"/>
                    <a:pt x="21590" y="30480"/>
                    <a:pt x="29210" y="30480"/>
                  </a:cubicBezTo>
                  <a:cubicBezTo>
                    <a:pt x="36830" y="30480"/>
                    <a:pt x="53340" y="46990"/>
                    <a:pt x="53340" y="46990"/>
                  </a:cubicBezTo>
                </a:path>
              </a:pathLst>
            </a:custGeom>
            <a:solidFill>
              <a:srgbClr val="4AA948"/>
            </a:solidFill>
            <a:ln cap="sq">
              <a:noFill/>
              <a:prstDash val="solid"/>
              <a:miter/>
            </a:ln>
          </p:spPr>
          <p:txBody>
            <a:bodyPr/>
            <a:lstStyle/>
            <a:p>
              <a:endParaRPr lang="en-GB"/>
            </a:p>
          </p:txBody>
        </p:sp>
      </p:grpSp>
      <p:grpSp>
        <p:nvGrpSpPr>
          <p:cNvPr id="83" name="Group 83"/>
          <p:cNvGrpSpPr/>
          <p:nvPr/>
        </p:nvGrpSpPr>
        <p:grpSpPr>
          <a:xfrm>
            <a:off x="15671482" y="1101090"/>
            <a:ext cx="544830" cy="181928"/>
            <a:chOff x="0" y="0"/>
            <a:chExt cx="726440" cy="242570"/>
          </a:xfrm>
        </p:grpSpPr>
        <p:sp>
          <p:nvSpPr>
            <p:cNvPr id="84" name="Freeform 84"/>
            <p:cNvSpPr/>
            <p:nvPr/>
          </p:nvSpPr>
          <p:spPr>
            <a:xfrm>
              <a:off x="50800" y="50800"/>
              <a:ext cx="627380" cy="151130"/>
            </a:xfrm>
            <a:custGeom>
              <a:avLst/>
              <a:gdLst/>
              <a:ahLst/>
              <a:cxnLst/>
              <a:rect l="l" t="t" r="r" b="b"/>
              <a:pathLst>
                <a:path w="627380" h="151130">
                  <a:moveTo>
                    <a:pt x="25400" y="90170"/>
                  </a:moveTo>
                  <a:cubicBezTo>
                    <a:pt x="259080" y="67310"/>
                    <a:pt x="430530" y="87630"/>
                    <a:pt x="492760" y="72390"/>
                  </a:cubicBezTo>
                  <a:cubicBezTo>
                    <a:pt x="520700" y="64770"/>
                    <a:pt x="532130" y="44450"/>
                    <a:pt x="548640" y="41910"/>
                  </a:cubicBezTo>
                  <a:cubicBezTo>
                    <a:pt x="562610" y="39370"/>
                    <a:pt x="582930" y="50800"/>
                    <a:pt x="585470" y="46990"/>
                  </a:cubicBezTo>
                  <a:cubicBezTo>
                    <a:pt x="588010" y="43180"/>
                    <a:pt x="574040" y="33020"/>
                    <a:pt x="574040" y="25400"/>
                  </a:cubicBezTo>
                  <a:cubicBezTo>
                    <a:pt x="575310" y="17780"/>
                    <a:pt x="585470" y="2540"/>
                    <a:pt x="593090" y="1270"/>
                  </a:cubicBezTo>
                  <a:cubicBezTo>
                    <a:pt x="601980" y="0"/>
                    <a:pt x="622300" y="11430"/>
                    <a:pt x="624840" y="20320"/>
                  </a:cubicBezTo>
                  <a:cubicBezTo>
                    <a:pt x="627380" y="27940"/>
                    <a:pt x="618490" y="44450"/>
                    <a:pt x="612140" y="48260"/>
                  </a:cubicBezTo>
                  <a:cubicBezTo>
                    <a:pt x="603250" y="50800"/>
                    <a:pt x="581660" y="43180"/>
                    <a:pt x="576580" y="35560"/>
                  </a:cubicBezTo>
                  <a:cubicBezTo>
                    <a:pt x="572770" y="30480"/>
                    <a:pt x="574040" y="17780"/>
                    <a:pt x="577850" y="12700"/>
                  </a:cubicBezTo>
                  <a:cubicBezTo>
                    <a:pt x="581660" y="6350"/>
                    <a:pt x="591820" y="1270"/>
                    <a:pt x="598170" y="0"/>
                  </a:cubicBezTo>
                  <a:cubicBezTo>
                    <a:pt x="603250" y="0"/>
                    <a:pt x="612140" y="0"/>
                    <a:pt x="613410" y="5080"/>
                  </a:cubicBezTo>
                  <a:cubicBezTo>
                    <a:pt x="618490" y="13970"/>
                    <a:pt x="598170" y="59690"/>
                    <a:pt x="589280" y="76200"/>
                  </a:cubicBezTo>
                  <a:cubicBezTo>
                    <a:pt x="582930" y="85090"/>
                    <a:pt x="580390" y="88900"/>
                    <a:pt x="571500" y="95250"/>
                  </a:cubicBezTo>
                  <a:cubicBezTo>
                    <a:pt x="556260" y="105410"/>
                    <a:pt x="528320" y="116840"/>
                    <a:pt x="492760" y="123190"/>
                  </a:cubicBezTo>
                  <a:cubicBezTo>
                    <a:pt x="422910" y="134620"/>
                    <a:pt x="262890" y="118110"/>
                    <a:pt x="176530" y="123190"/>
                  </a:cubicBezTo>
                  <a:cubicBezTo>
                    <a:pt x="116840" y="127000"/>
                    <a:pt x="53340" y="151130"/>
                    <a:pt x="25400" y="140970"/>
                  </a:cubicBezTo>
                  <a:cubicBezTo>
                    <a:pt x="11430" y="134620"/>
                    <a:pt x="0" y="120650"/>
                    <a:pt x="0" y="111760"/>
                  </a:cubicBezTo>
                  <a:cubicBezTo>
                    <a:pt x="1270" y="104140"/>
                    <a:pt x="25400" y="90170"/>
                    <a:pt x="25400" y="90170"/>
                  </a:cubicBezTo>
                </a:path>
              </a:pathLst>
            </a:custGeom>
            <a:solidFill>
              <a:srgbClr val="4AA948"/>
            </a:solidFill>
            <a:ln cap="sq">
              <a:noFill/>
              <a:prstDash val="solid"/>
              <a:miter/>
            </a:ln>
          </p:spPr>
          <p:txBody>
            <a:bodyPr/>
            <a:lstStyle/>
            <a:p>
              <a:endParaRPr lang="en-GB"/>
            </a:p>
          </p:txBody>
        </p:sp>
      </p:grpSp>
      <p:grpSp>
        <p:nvGrpSpPr>
          <p:cNvPr id="85" name="Group 85"/>
          <p:cNvGrpSpPr/>
          <p:nvPr/>
        </p:nvGrpSpPr>
        <p:grpSpPr>
          <a:xfrm>
            <a:off x="15893415" y="1162050"/>
            <a:ext cx="322897" cy="175260"/>
            <a:chOff x="0" y="0"/>
            <a:chExt cx="430530" cy="233680"/>
          </a:xfrm>
        </p:grpSpPr>
        <p:sp>
          <p:nvSpPr>
            <p:cNvPr id="86" name="Freeform 86"/>
            <p:cNvSpPr/>
            <p:nvPr/>
          </p:nvSpPr>
          <p:spPr>
            <a:xfrm>
              <a:off x="49530" y="50800"/>
              <a:ext cx="331470" cy="133350"/>
            </a:xfrm>
            <a:custGeom>
              <a:avLst/>
              <a:gdLst/>
              <a:ahLst/>
              <a:cxnLst/>
              <a:rect l="l" t="t" r="r" b="b"/>
              <a:pathLst>
                <a:path w="331470" h="133350">
                  <a:moveTo>
                    <a:pt x="26670" y="0"/>
                  </a:moveTo>
                  <a:cubicBezTo>
                    <a:pt x="148590" y="27940"/>
                    <a:pt x="186690" y="58420"/>
                    <a:pt x="223520" y="69850"/>
                  </a:cubicBezTo>
                  <a:cubicBezTo>
                    <a:pt x="255270" y="80010"/>
                    <a:pt x="302260" y="71120"/>
                    <a:pt x="317500" y="83820"/>
                  </a:cubicBezTo>
                  <a:cubicBezTo>
                    <a:pt x="326390" y="90170"/>
                    <a:pt x="331470" y="104140"/>
                    <a:pt x="330200" y="111760"/>
                  </a:cubicBezTo>
                  <a:cubicBezTo>
                    <a:pt x="327660" y="119380"/>
                    <a:pt x="313690" y="130810"/>
                    <a:pt x="306070" y="130810"/>
                  </a:cubicBezTo>
                  <a:cubicBezTo>
                    <a:pt x="298450" y="132080"/>
                    <a:pt x="288290" y="125730"/>
                    <a:pt x="284480" y="120650"/>
                  </a:cubicBezTo>
                  <a:cubicBezTo>
                    <a:pt x="280670" y="114300"/>
                    <a:pt x="278130" y="102870"/>
                    <a:pt x="280670" y="96520"/>
                  </a:cubicBezTo>
                  <a:cubicBezTo>
                    <a:pt x="285750" y="88900"/>
                    <a:pt x="307340" y="78740"/>
                    <a:pt x="314960" y="82550"/>
                  </a:cubicBezTo>
                  <a:cubicBezTo>
                    <a:pt x="322580" y="86360"/>
                    <a:pt x="331470" y="109220"/>
                    <a:pt x="327660" y="116840"/>
                  </a:cubicBezTo>
                  <a:cubicBezTo>
                    <a:pt x="325120" y="124460"/>
                    <a:pt x="312420" y="128270"/>
                    <a:pt x="299720" y="130810"/>
                  </a:cubicBezTo>
                  <a:cubicBezTo>
                    <a:pt x="279400" y="133350"/>
                    <a:pt x="243840" y="127000"/>
                    <a:pt x="214630" y="118110"/>
                  </a:cubicBezTo>
                  <a:cubicBezTo>
                    <a:pt x="179070" y="106680"/>
                    <a:pt x="138430" y="77470"/>
                    <a:pt x="101600" y="66040"/>
                  </a:cubicBezTo>
                  <a:cubicBezTo>
                    <a:pt x="72390" y="55880"/>
                    <a:pt x="30480" y="59690"/>
                    <a:pt x="15240" y="46990"/>
                  </a:cubicBezTo>
                  <a:cubicBezTo>
                    <a:pt x="6350" y="40640"/>
                    <a:pt x="0" y="29210"/>
                    <a:pt x="1270" y="21590"/>
                  </a:cubicBezTo>
                  <a:cubicBezTo>
                    <a:pt x="3810" y="13970"/>
                    <a:pt x="26670" y="0"/>
                    <a:pt x="26670" y="0"/>
                  </a:cubicBezTo>
                </a:path>
              </a:pathLst>
            </a:custGeom>
            <a:solidFill>
              <a:srgbClr val="4AA948"/>
            </a:solidFill>
            <a:ln cap="sq">
              <a:noFill/>
              <a:prstDash val="solid"/>
              <a:miter/>
            </a:ln>
          </p:spPr>
          <p:txBody>
            <a:bodyPr/>
            <a:lstStyle/>
            <a:p>
              <a:endParaRPr lang="en-GB"/>
            </a:p>
          </p:txBody>
        </p:sp>
      </p:grpSp>
      <p:grpSp>
        <p:nvGrpSpPr>
          <p:cNvPr id="87" name="Group 87"/>
          <p:cNvGrpSpPr/>
          <p:nvPr/>
        </p:nvGrpSpPr>
        <p:grpSpPr>
          <a:xfrm>
            <a:off x="15859125" y="1629727"/>
            <a:ext cx="458153" cy="210503"/>
            <a:chOff x="0" y="0"/>
            <a:chExt cx="610870" cy="280670"/>
          </a:xfrm>
        </p:grpSpPr>
        <p:sp>
          <p:nvSpPr>
            <p:cNvPr id="88" name="Freeform 88"/>
            <p:cNvSpPr/>
            <p:nvPr/>
          </p:nvSpPr>
          <p:spPr>
            <a:xfrm>
              <a:off x="44450" y="45720"/>
              <a:ext cx="516890" cy="190500"/>
            </a:xfrm>
            <a:custGeom>
              <a:avLst/>
              <a:gdLst/>
              <a:ahLst/>
              <a:cxnLst/>
              <a:rect l="l" t="t" r="r" b="b"/>
              <a:pathLst>
                <a:path w="516890" h="190500">
                  <a:moveTo>
                    <a:pt x="41910" y="7620"/>
                  </a:moveTo>
                  <a:cubicBezTo>
                    <a:pt x="146050" y="86360"/>
                    <a:pt x="204470" y="107950"/>
                    <a:pt x="247650" y="114300"/>
                  </a:cubicBezTo>
                  <a:cubicBezTo>
                    <a:pt x="284480" y="119380"/>
                    <a:pt x="322580" y="102870"/>
                    <a:pt x="354330" y="107950"/>
                  </a:cubicBezTo>
                  <a:cubicBezTo>
                    <a:pt x="381000" y="111760"/>
                    <a:pt x="401320" y="129540"/>
                    <a:pt x="425450" y="134620"/>
                  </a:cubicBezTo>
                  <a:cubicBezTo>
                    <a:pt x="449580" y="138430"/>
                    <a:pt x="483870" y="125730"/>
                    <a:pt x="497840" y="135890"/>
                  </a:cubicBezTo>
                  <a:cubicBezTo>
                    <a:pt x="509270" y="142240"/>
                    <a:pt x="516890" y="161290"/>
                    <a:pt x="514350" y="168910"/>
                  </a:cubicBezTo>
                  <a:cubicBezTo>
                    <a:pt x="510540" y="176530"/>
                    <a:pt x="487680" y="185420"/>
                    <a:pt x="480060" y="182880"/>
                  </a:cubicBezTo>
                  <a:cubicBezTo>
                    <a:pt x="472440" y="180340"/>
                    <a:pt x="466090" y="170180"/>
                    <a:pt x="464820" y="163830"/>
                  </a:cubicBezTo>
                  <a:cubicBezTo>
                    <a:pt x="463550" y="156210"/>
                    <a:pt x="467360" y="144780"/>
                    <a:pt x="472440" y="140970"/>
                  </a:cubicBezTo>
                  <a:cubicBezTo>
                    <a:pt x="480060" y="135890"/>
                    <a:pt x="502920" y="137160"/>
                    <a:pt x="509270" y="143510"/>
                  </a:cubicBezTo>
                  <a:cubicBezTo>
                    <a:pt x="515620" y="147320"/>
                    <a:pt x="516890" y="160020"/>
                    <a:pt x="514350" y="166370"/>
                  </a:cubicBezTo>
                  <a:cubicBezTo>
                    <a:pt x="513080" y="172720"/>
                    <a:pt x="506730" y="180340"/>
                    <a:pt x="497840" y="184150"/>
                  </a:cubicBezTo>
                  <a:cubicBezTo>
                    <a:pt x="483870" y="190500"/>
                    <a:pt x="452120" y="187960"/>
                    <a:pt x="426720" y="184150"/>
                  </a:cubicBezTo>
                  <a:cubicBezTo>
                    <a:pt x="400050" y="180340"/>
                    <a:pt x="369570" y="161290"/>
                    <a:pt x="340360" y="158750"/>
                  </a:cubicBezTo>
                  <a:cubicBezTo>
                    <a:pt x="312420" y="154940"/>
                    <a:pt x="285750" y="168910"/>
                    <a:pt x="256540" y="166370"/>
                  </a:cubicBezTo>
                  <a:cubicBezTo>
                    <a:pt x="220980" y="163830"/>
                    <a:pt x="181610" y="153670"/>
                    <a:pt x="144780" y="135890"/>
                  </a:cubicBezTo>
                  <a:cubicBezTo>
                    <a:pt x="99060" y="115570"/>
                    <a:pt x="20320" y="71120"/>
                    <a:pt x="6350" y="43180"/>
                  </a:cubicBezTo>
                  <a:cubicBezTo>
                    <a:pt x="0" y="29210"/>
                    <a:pt x="2540" y="11430"/>
                    <a:pt x="8890" y="5080"/>
                  </a:cubicBezTo>
                  <a:cubicBezTo>
                    <a:pt x="13970" y="0"/>
                    <a:pt x="41910" y="7620"/>
                    <a:pt x="41910" y="7620"/>
                  </a:cubicBezTo>
                </a:path>
              </a:pathLst>
            </a:custGeom>
            <a:solidFill>
              <a:srgbClr val="4AA948"/>
            </a:solidFill>
            <a:ln cap="sq">
              <a:noFill/>
              <a:prstDash val="solid"/>
              <a:miter/>
            </a:ln>
          </p:spPr>
          <p:txBody>
            <a:bodyPr/>
            <a:lstStyle/>
            <a:p>
              <a:endParaRPr lang="en-GB"/>
            </a:p>
          </p:txBody>
        </p:sp>
      </p:grpSp>
      <p:grpSp>
        <p:nvGrpSpPr>
          <p:cNvPr id="89" name="Group 89"/>
          <p:cNvGrpSpPr/>
          <p:nvPr/>
        </p:nvGrpSpPr>
        <p:grpSpPr>
          <a:xfrm>
            <a:off x="15921038" y="1518285"/>
            <a:ext cx="268605" cy="121920"/>
            <a:chOff x="0" y="0"/>
            <a:chExt cx="358140" cy="162560"/>
          </a:xfrm>
        </p:grpSpPr>
        <p:sp>
          <p:nvSpPr>
            <p:cNvPr id="90" name="Freeform 90"/>
            <p:cNvSpPr/>
            <p:nvPr/>
          </p:nvSpPr>
          <p:spPr>
            <a:xfrm>
              <a:off x="49530" y="50800"/>
              <a:ext cx="259080" cy="69850"/>
            </a:xfrm>
            <a:custGeom>
              <a:avLst/>
              <a:gdLst/>
              <a:ahLst/>
              <a:cxnLst/>
              <a:rect l="l" t="t" r="r" b="b"/>
              <a:pathLst>
                <a:path w="259080" h="69850">
                  <a:moveTo>
                    <a:pt x="26670" y="0"/>
                  </a:moveTo>
                  <a:cubicBezTo>
                    <a:pt x="250190" y="15240"/>
                    <a:pt x="255270" y="20320"/>
                    <a:pt x="256540" y="27940"/>
                  </a:cubicBezTo>
                  <a:cubicBezTo>
                    <a:pt x="257810" y="35560"/>
                    <a:pt x="252730" y="52070"/>
                    <a:pt x="245110" y="55880"/>
                  </a:cubicBezTo>
                  <a:cubicBezTo>
                    <a:pt x="238760" y="59690"/>
                    <a:pt x="220980" y="57150"/>
                    <a:pt x="214630" y="52070"/>
                  </a:cubicBezTo>
                  <a:cubicBezTo>
                    <a:pt x="209550" y="48260"/>
                    <a:pt x="205740" y="36830"/>
                    <a:pt x="207010" y="30480"/>
                  </a:cubicBezTo>
                  <a:cubicBezTo>
                    <a:pt x="209550" y="21590"/>
                    <a:pt x="222250" y="10160"/>
                    <a:pt x="229870" y="8890"/>
                  </a:cubicBezTo>
                  <a:cubicBezTo>
                    <a:pt x="236220" y="7620"/>
                    <a:pt x="247650" y="12700"/>
                    <a:pt x="251460" y="17780"/>
                  </a:cubicBezTo>
                  <a:cubicBezTo>
                    <a:pt x="256540" y="22860"/>
                    <a:pt x="259080" y="34290"/>
                    <a:pt x="256540" y="40640"/>
                  </a:cubicBezTo>
                  <a:cubicBezTo>
                    <a:pt x="254000" y="48260"/>
                    <a:pt x="245110" y="55880"/>
                    <a:pt x="232410" y="59690"/>
                  </a:cubicBezTo>
                  <a:cubicBezTo>
                    <a:pt x="196850" y="69850"/>
                    <a:pt x="52070" y="67310"/>
                    <a:pt x="20320" y="49530"/>
                  </a:cubicBezTo>
                  <a:cubicBezTo>
                    <a:pt x="7620" y="43180"/>
                    <a:pt x="0" y="30480"/>
                    <a:pt x="1270" y="21590"/>
                  </a:cubicBezTo>
                  <a:cubicBezTo>
                    <a:pt x="2540" y="13970"/>
                    <a:pt x="26670" y="0"/>
                    <a:pt x="26670" y="0"/>
                  </a:cubicBezTo>
                </a:path>
              </a:pathLst>
            </a:custGeom>
            <a:solidFill>
              <a:srgbClr val="4AA948"/>
            </a:solidFill>
            <a:ln cap="sq">
              <a:noFill/>
              <a:prstDash val="solid"/>
              <a:miter/>
            </a:ln>
          </p:spPr>
          <p:txBody>
            <a:bodyPr/>
            <a:lstStyle/>
            <a:p>
              <a:endParaRPr lang="en-GB"/>
            </a:p>
          </p:txBody>
        </p:sp>
      </p:grpSp>
      <p:grpSp>
        <p:nvGrpSpPr>
          <p:cNvPr id="91" name="Group 91"/>
          <p:cNvGrpSpPr/>
          <p:nvPr/>
        </p:nvGrpSpPr>
        <p:grpSpPr>
          <a:xfrm>
            <a:off x="16010573" y="1596390"/>
            <a:ext cx="111442" cy="108585"/>
            <a:chOff x="0" y="0"/>
            <a:chExt cx="148590" cy="144780"/>
          </a:xfrm>
        </p:grpSpPr>
        <p:sp>
          <p:nvSpPr>
            <p:cNvPr id="92" name="Freeform 92"/>
            <p:cNvSpPr/>
            <p:nvPr/>
          </p:nvSpPr>
          <p:spPr>
            <a:xfrm>
              <a:off x="46990" y="45720"/>
              <a:ext cx="49530" cy="50800"/>
            </a:xfrm>
            <a:custGeom>
              <a:avLst/>
              <a:gdLst/>
              <a:ahLst/>
              <a:cxnLst/>
              <a:rect l="l" t="t" r="r" b="b"/>
              <a:pathLst>
                <a:path w="49530" h="50800">
                  <a:moveTo>
                    <a:pt x="49530" y="17780"/>
                  </a:moveTo>
                  <a:cubicBezTo>
                    <a:pt x="29210" y="50800"/>
                    <a:pt x="8890" y="44450"/>
                    <a:pt x="3810" y="38100"/>
                  </a:cubicBezTo>
                  <a:cubicBezTo>
                    <a:pt x="0" y="30480"/>
                    <a:pt x="3810" y="10160"/>
                    <a:pt x="10160" y="5080"/>
                  </a:cubicBezTo>
                  <a:cubicBezTo>
                    <a:pt x="16510" y="0"/>
                    <a:pt x="43180" y="6350"/>
                    <a:pt x="43180" y="6350"/>
                  </a:cubicBezTo>
                </a:path>
              </a:pathLst>
            </a:custGeom>
            <a:solidFill>
              <a:srgbClr val="4AA948"/>
            </a:solidFill>
            <a:ln cap="sq">
              <a:noFill/>
              <a:prstDash val="solid"/>
              <a:miter/>
            </a:ln>
          </p:spPr>
          <p:txBody>
            <a:bodyPr/>
            <a:lstStyle/>
            <a:p>
              <a:endParaRPr lang="en-GB"/>
            </a:p>
          </p:txBody>
        </p:sp>
      </p:grpSp>
      <p:grpSp>
        <p:nvGrpSpPr>
          <p:cNvPr id="93" name="Group 93"/>
          <p:cNvGrpSpPr/>
          <p:nvPr/>
        </p:nvGrpSpPr>
        <p:grpSpPr>
          <a:xfrm>
            <a:off x="15963900" y="1548765"/>
            <a:ext cx="111442" cy="108585"/>
            <a:chOff x="0" y="0"/>
            <a:chExt cx="148590" cy="144780"/>
          </a:xfrm>
        </p:grpSpPr>
        <p:sp>
          <p:nvSpPr>
            <p:cNvPr id="94" name="Freeform 94"/>
            <p:cNvSpPr/>
            <p:nvPr/>
          </p:nvSpPr>
          <p:spPr>
            <a:xfrm>
              <a:off x="45720" y="45720"/>
              <a:ext cx="50800" cy="52070"/>
            </a:xfrm>
            <a:custGeom>
              <a:avLst/>
              <a:gdLst/>
              <a:ahLst/>
              <a:cxnLst/>
              <a:rect l="l" t="t" r="r" b="b"/>
              <a:pathLst>
                <a:path w="50800" h="52070">
                  <a:moveTo>
                    <a:pt x="50800" y="17780"/>
                  </a:moveTo>
                  <a:cubicBezTo>
                    <a:pt x="29210" y="52070"/>
                    <a:pt x="8890" y="45720"/>
                    <a:pt x="5080" y="38100"/>
                  </a:cubicBezTo>
                  <a:cubicBezTo>
                    <a:pt x="0" y="31750"/>
                    <a:pt x="3810" y="10160"/>
                    <a:pt x="11430" y="5080"/>
                  </a:cubicBezTo>
                  <a:cubicBezTo>
                    <a:pt x="17780" y="0"/>
                    <a:pt x="44450" y="7620"/>
                    <a:pt x="44450" y="7620"/>
                  </a:cubicBezTo>
                </a:path>
              </a:pathLst>
            </a:custGeom>
            <a:solidFill>
              <a:srgbClr val="4AA948"/>
            </a:solidFill>
            <a:ln cap="sq">
              <a:noFill/>
              <a:prstDash val="solid"/>
              <a:miter/>
            </a:ln>
          </p:spPr>
          <p:txBody>
            <a:bodyPr/>
            <a:lstStyle/>
            <a:p>
              <a:endParaRPr lang="en-GB"/>
            </a:p>
          </p:txBody>
        </p:sp>
      </p:grpSp>
      <p:grpSp>
        <p:nvGrpSpPr>
          <p:cNvPr id="95" name="Group 95"/>
          <p:cNvGrpSpPr/>
          <p:nvPr/>
        </p:nvGrpSpPr>
        <p:grpSpPr>
          <a:xfrm>
            <a:off x="15961043" y="1544955"/>
            <a:ext cx="114300" cy="141922"/>
            <a:chOff x="0" y="0"/>
            <a:chExt cx="152400" cy="189230"/>
          </a:xfrm>
        </p:grpSpPr>
        <p:sp>
          <p:nvSpPr>
            <p:cNvPr id="96" name="Freeform 96"/>
            <p:cNvSpPr/>
            <p:nvPr/>
          </p:nvSpPr>
          <p:spPr>
            <a:xfrm>
              <a:off x="45720" y="50800"/>
              <a:ext cx="57150" cy="87630"/>
            </a:xfrm>
            <a:custGeom>
              <a:avLst/>
              <a:gdLst/>
              <a:ahLst/>
              <a:cxnLst/>
              <a:rect l="l" t="t" r="r" b="b"/>
              <a:pathLst>
                <a:path w="57150" h="87630">
                  <a:moveTo>
                    <a:pt x="55880" y="25400"/>
                  </a:moveTo>
                  <a:cubicBezTo>
                    <a:pt x="38100" y="87630"/>
                    <a:pt x="20320" y="86360"/>
                    <a:pt x="13970" y="81280"/>
                  </a:cubicBezTo>
                  <a:cubicBezTo>
                    <a:pt x="7620" y="74930"/>
                    <a:pt x="5080" y="58420"/>
                    <a:pt x="7620" y="50800"/>
                  </a:cubicBezTo>
                  <a:cubicBezTo>
                    <a:pt x="10160" y="44450"/>
                    <a:pt x="19050" y="36830"/>
                    <a:pt x="26670" y="36830"/>
                  </a:cubicBezTo>
                  <a:cubicBezTo>
                    <a:pt x="33020" y="35560"/>
                    <a:pt x="44450" y="39370"/>
                    <a:pt x="48260" y="44450"/>
                  </a:cubicBezTo>
                  <a:cubicBezTo>
                    <a:pt x="53340" y="49530"/>
                    <a:pt x="57150" y="59690"/>
                    <a:pt x="54610" y="67310"/>
                  </a:cubicBezTo>
                  <a:cubicBezTo>
                    <a:pt x="53340" y="74930"/>
                    <a:pt x="39370" y="86360"/>
                    <a:pt x="31750" y="86360"/>
                  </a:cubicBezTo>
                  <a:cubicBezTo>
                    <a:pt x="24130" y="87630"/>
                    <a:pt x="11430" y="78740"/>
                    <a:pt x="6350" y="69850"/>
                  </a:cubicBezTo>
                  <a:cubicBezTo>
                    <a:pt x="0" y="58420"/>
                    <a:pt x="1270" y="36830"/>
                    <a:pt x="5080" y="25400"/>
                  </a:cubicBezTo>
                  <a:cubicBezTo>
                    <a:pt x="8890" y="15240"/>
                    <a:pt x="19050" y="1270"/>
                    <a:pt x="27940" y="0"/>
                  </a:cubicBezTo>
                  <a:cubicBezTo>
                    <a:pt x="35560" y="0"/>
                    <a:pt x="55880" y="25400"/>
                    <a:pt x="55880" y="25400"/>
                  </a:cubicBezTo>
                </a:path>
              </a:pathLst>
            </a:custGeom>
            <a:solidFill>
              <a:srgbClr val="4AA948"/>
            </a:solidFill>
            <a:ln cap="sq">
              <a:noFill/>
              <a:prstDash val="solid"/>
              <a:miter/>
            </a:ln>
          </p:spPr>
          <p:txBody>
            <a:bodyPr/>
            <a:lstStyle/>
            <a:p>
              <a:endParaRPr lang="en-GB"/>
            </a:p>
          </p:txBody>
        </p:sp>
      </p:grpSp>
      <p:grpSp>
        <p:nvGrpSpPr>
          <p:cNvPr id="97" name="Group 97"/>
          <p:cNvGrpSpPr/>
          <p:nvPr/>
        </p:nvGrpSpPr>
        <p:grpSpPr>
          <a:xfrm>
            <a:off x="15893415" y="1518285"/>
            <a:ext cx="148590" cy="114300"/>
            <a:chOff x="0" y="0"/>
            <a:chExt cx="198120" cy="152400"/>
          </a:xfrm>
        </p:grpSpPr>
        <p:sp>
          <p:nvSpPr>
            <p:cNvPr id="98" name="Freeform 98"/>
            <p:cNvSpPr/>
            <p:nvPr/>
          </p:nvSpPr>
          <p:spPr>
            <a:xfrm>
              <a:off x="49530" y="44450"/>
              <a:ext cx="97790" cy="58420"/>
            </a:xfrm>
            <a:custGeom>
              <a:avLst/>
              <a:gdLst/>
              <a:ahLst/>
              <a:cxnLst/>
              <a:rect l="l" t="t" r="r" b="b"/>
              <a:pathLst>
                <a:path w="97790" h="58420">
                  <a:moveTo>
                    <a:pt x="72390" y="57150"/>
                  </a:moveTo>
                  <a:cubicBezTo>
                    <a:pt x="0" y="38100"/>
                    <a:pt x="2540" y="21590"/>
                    <a:pt x="7620" y="15240"/>
                  </a:cubicBezTo>
                  <a:cubicBezTo>
                    <a:pt x="12700" y="8890"/>
                    <a:pt x="30480" y="5080"/>
                    <a:pt x="38100" y="8890"/>
                  </a:cubicBezTo>
                  <a:cubicBezTo>
                    <a:pt x="44450" y="11430"/>
                    <a:pt x="50800" y="20320"/>
                    <a:pt x="52070" y="27940"/>
                  </a:cubicBezTo>
                  <a:cubicBezTo>
                    <a:pt x="53340" y="34290"/>
                    <a:pt x="49530" y="45720"/>
                    <a:pt x="44450" y="49530"/>
                  </a:cubicBezTo>
                  <a:cubicBezTo>
                    <a:pt x="39370" y="54610"/>
                    <a:pt x="27940" y="58420"/>
                    <a:pt x="21590" y="55880"/>
                  </a:cubicBezTo>
                  <a:cubicBezTo>
                    <a:pt x="13970" y="53340"/>
                    <a:pt x="2540" y="40640"/>
                    <a:pt x="1270" y="33020"/>
                  </a:cubicBezTo>
                  <a:cubicBezTo>
                    <a:pt x="1270" y="24130"/>
                    <a:pt x="10160" y="12700"/>
                    <a:pt x="19050" y="7620"/>
                  </a:cubicBezTo>
                  <a:cubicBezTo>
                    <a:pt x="30480" y="1270"/>
                    <a:pt x="58420" y="0"/>
                    <a:pt x="72390" y="6350"/>
                  </a:cubicBezTo>
                  <a:cubicBezTo>
                    <a:pt x="83820" y="11430"/>
                    <a:pt x="97790" y="25400"/>
                    <a:pt x="96520" y="34290"/>
                  </a:cubicBezTo>
                  <a:cubicBezTo>
                    <a:pt x="96520" y="43180"/>
                    <a:pt x="72390" y="57150"/>
                    <a:pt x="72390" y="57150"/>
                  </a:cubicBezTo>
                </a:path>
              </a:pathLst>
            </a:custGeom>
            <a:solidFill>
              <a:srgbClr val="4AA948"/>
            </a:solidFill>
            <a:ln cap="sq">
              <a:noFill/>
              <a:prstDash val="solid"/>
              <a:miter/>
            </a:ln>
          </p:spPr>
          <p:txBody>
            <a:bodyPr/>
            <a:lstStyle/>
            <a:p>
              <a:endParaRPr lang="en-GB"/>
            </a:p>
          </p:txBody>
        </p:sp>
      </p:grpSp>
      <p:grpSp>
        <p:nvGrpSpPr>
          <p:cNvPr id="99" name="Group 99"/>
          <p:cNvGrpSpPr/>
          <p:nvPr/>
        </p:nvGrpSpPr>
        <p:grpSpPr>
          <a:xfrm>
            <a:off x="16701135" y="1575435"/>
            <a:ext cx="228600" cy="239078"/>
            <a:chOff x="0" y="0"/>
            <a:chExt cx="304800" cy="318770"/>
          </a:xfrm>
        </p:grpSpPr>
        <p:sp>
          <p:nvSpPr>
            <p:cNvPr id="100" name="Freeform 100"/>
            <p:cNvSpPr/>
            <p:nvPr/>
          </p:nvSpPr>
          <p:spPr>
            <a:xfrm>
              <a:off x="49530" y="44450"/>
              <a:ext cx="203200" cy="224790"/>
            </a:xfrm>
            <a:custGeom>
              <a:avLst/>
              <a:gdLst/>
              <a:ahLst/>
              <a:cxnLst/>
              <a:rect l="l" t="t" r="r" b="b"/>
              <a:pathLst>
                <a:path w="203200" h="224790">
                  <a:moveTo>
                    <a:pt x="203200" y="33020"/>
                  </a:moveTo>
                  <a:cubicBezTo>
                    <a:pt x="139700" y="158750"/>
                    <a:pt x="73660" y="168910"/>
                    <a:pt x="53340" y="189230"/>
                  </a:cubicBezTo>
                  <a:cubicBezTo>
                    <a:pt x="43180" y="199390"/>
                    <a:pt x="44450" y="217170"/>
                    <a:pt x="35560" y="220980"/>
                  </a:cubicBezTo>
                  <a:cubicBezTo>
                    <a:pt x="27940" y="224790"/>
                    <a:pt x="13970" y="219710"/>
                    <a:pt x="7620" y="214630"/>
                  </a:cubicBezTo>
                  <a:cubicBezTo>
                    <a:pt x="2540" y="209550"/>
                    <a:pt x="0" y="199390"/>
                    <a:pt x="1270" y="191770"/>
                  </a:cubicBezTo>
                  <a:cubicBezTo>
                    <a:pt x="2540" y="185420"/>
                    <a:pt x="10160" y="176530"/>
                    <a:pt x="16510" y="173990"/>
                  </a:cubicBezTo>
                  <a:cubicBezTo>
                    <a:pt x="22860" y="171450"/>
                    <a:pt x="33020" y="171450"/>
                    <a:pt x="38100" y="175260"/>
                  </a:cubicBezTo>
                  <a:cubicBezTo>
                    <a:pt x="44450" y="179070"/>
                    <a:pt x="50800" y="187960"/>
                    <a:pt x="50800" y="195580"/>
                  </a:cubicBezTo>
                  <a:cubicBezTo>
                    <a:pt x="52070" y="201930"/>
                    <a:pt x="46990" y="213360"/>
                    <a:pt x="41910" y="217170"/>
                  </a:cubicBezTo>
                  <a:cubicBezTo>
                    <a:pt x="36830" y="220980"/>
                    <a:pt x="25400" y="224790"/>
                    <a:pt x="19050" y="222250"/>
                  </a:cubicBezTo>
                  <a:cubicBezTo>
                    <a:pt x="11430" y="218440"/>
                    <a:pt x="1270" y="204470"/>
                    <a:pt x="1270" y="196850"/>
                  </a:cubicBezTo>
                  <a:cubicBezTo>
                    <a:pt x="0" y="189230"/>
                    <a:pt x="6350" y="180340"/>
                    <a:pt x="12700" y="176530"/>
                  </a:cubicBezTo>
                  <a:cubicBezTo>
                    <a:pt x="17780" y="172720"/>
                    <a:pt x="29210" y="171450"/>
                    <a:pt x="35560" y="173990"/>
                  </a:cubicBezTo>
                  <a:cubicBezTo>
                    <a:pt x="41910" y="176530"/>
                    <a:pt x="49530" y="185420"/>
                    <a:pt x="50800" y="193040"/>
                  </a:cubicBezTo>
                  <a:cubicBezTo>
                    <a:pt x="52070" y="199390"/>
                    <a:pt x="48260" y="210820"/>
                    <a:pt x="44450" y="215900"/>
                  </a:cubicBezTo>
                  <a:cubicBezTo>
                    <a:pt x="39370" y="219710"/>
                    <a:pt x="30480" y="223520"/>
                    <a:pt x="24130" y="222250"/>
                  </a:cubicBezTo>
                  <a:cubicBezTo>
                    <a:pt x="16510" y="222250"/>
                    <a:pt x="6350" y="217170"/>
                    <a:pt x="3810" y="209550"/>
                  </a:cubicBezTo>
                  <a:cubicBezTo>
                    <a:pt x="0" y="199390"/>
                    <a:pt x="8890" y="173990"/>
                    <a:pt x="17780" y="160020"/>
                  </a:cubicBezTo>
                  <a:cubicBezTo>
                    <a:pt x="27940" y="144780"/>
                    <a:pt x="46990" y="132080"/>
                    <a:pt x="64770" y="123190"/>
                  </a:cubicBezTo>
                  <a:cubicBezTo>
                    <a:pt x="80010" y="114300"/>
                    <a:pt x="101600" y="119380"/>
                    <a:pt x="116840" y="106680"/>
                  </a:cubicBezTo>
                  <a:cubicBezTo>
                    <a:pt x="138430" y="87630"/>
                    <a:pt x="146050" y="17780"/>
                    <a:pt x="163830" y="6350"/>
                  </a:cubicBezTo>
                  <a:cubicBezTo>
                    <a:pt x="172720" y="0"/>
                    <a:pt x="186690" y="1270"/>
                    <a:pt x="193040" y="6350"/>
                  </a:cubicBezTo>
                  <a:cubicBezTo>
                    <a:pt x="199390" y="10160"/>
                    <a:pt x="203200" y="33020"/>
                    <a:pt x="203200" y="33020"/>
                  </a:cubicBezTo>
                </a:path>
              </a:pathLst>
            </a:custGeom>
            <a:solidFill>
              <a:srgbClr val="4AA948"/>
            </a:solidFill>
            <a:ln cap="sq">
              <a:noFill/>
              <a:prstDash val="solid"/>
              <a:miter/>
            </a:ln>
          </p:spPr>
          <p:txBody>
            <a:bodyPr/>
            <a:lstStyle/>
            <a:p>
              <a:endParaRPr lang="en-GB"/>
            </a:p>
          </p:txBody>
        </p:sp>
      </p:grpSp>
      <p:grpSp>
        <p:nvGrpSpPr>
          <p:cNvPr id="101" name="Group 101"/>
          <p:cNvGrpSpPr/>
          <p:nvPr/>
        </p:nvGrpSpPr>
        <p:grpSpPr>
          <a:xfrm>
            <a:off x="16822102" y="1504950"/>
            <a:ext cx="116205" cy="121920"/>
            <a:chOff x="0" y="0"/>
            <a:chExt cx="154940" cy="162560"/>
          </a:xfrm>
        </p:grpSpPr>
        <p:sp>
          <p:nvSpPr>
            <p:cNvPr id="102" name="Freeform 102"/>
            <p:cNvSpPr/>
            <p:nvPr/>
          </p:nvSpPr>
          <p:spPr>
            <a:xfrm>
              <a:off x="49530" y="49530"/>
              <a:ext cx="53340" cy="63500"/>
            </a:xfrm>
            <a:custGeom>
              <a:avLst/>
              <a:gdLst/>
              <a:ahLst/>
              <a:cxnLst/>
              <a:rect l="l" t="t" r="r" b="b"/>
              <a:pathLst>
                <a:path w="53340" h="63500">
                  <a:moveTo>
                    <a:pt x="1270" y="26670"/>
                  </a:moveTo>
                  <a:cubicBezTo>
                    <a:pt x="34290" y="0"/>
                    <a:pt x="44450" y="7620"/>
                    <a:pt x="48260" y="12700"/>
                  </a:cubicBezTo>
                  <a:cubicBezTo>
                    <a:pt x="52070" y="19050"/>
                    <a:pt x="52070" y="30480"/>
                    <a:pt x="49530" y="36830"/>
                  </a:cubicBezTo>
                  <a:cubicBezTo>
                    <a:pt x="45720" y="43180"/>
                    <a:pt x="36830" y="50800"/>
                    <a:pt x="30480" y="50800"/>
                  </a:cubicBezTo>
                  <a:cubicBezTo>
                    <a:pt x="22860" y="52070"/>
                    <a:pt x="12700" y="48260"/>
                    <a:pt x="7620" y="43180"/>
                  </a:cubicBezTo>
                  <a:cubicBezTo>
                    <a:pt x="2540" y="38100"/>
                    <a:pt x="0" y="27940"/>
                    <a:pt x="1270" y="20320"/>
                  </a:cubicBezTo>
                  <a:cubicBezTo>
                    <a:pt x="2540" y="13970"/>
                    <a:pt x="10160" y="5080"/>
                    <a:pt x="16510" y="2540"/>
                  </a:cubicBezTo>
                  <a:cubicBezTo>
                    <a:pt x="22860" y="0"/>
                    <a:pt x="34290" y="1270"/>
                    <a:pt x="40640" y="5080"/>
                  </a:cubicBezTo>
                  <a:cubicBezTo>
                    <a:pt x="46990" y="10160"/>
                    <a:pt x="53340" y="24130"/>
                    <a:pt x="53340" y="33020"/>
                  </a:cubicBezTo>
                  <a:cubicBezTo>
                    <a:pt x="52070" y="41910"/>
                    <a:pt x="40640" y="59690"/>
                    <a:pt x="31750" y="60960"/>
                  </a:cubicBezTo>
                  <a:cubicBezTo>
                    <a:pt x="22860" y="63500"/>
                    <a:pt x="1270" y="44450"/>
                    <a:pt x="1270" y="44450"/>
                  </a:cubicBezTo>
                </a:path>
              </a:pathLst>
            </a:custGeom>
            <a:solidFill>
              <a:srgbClr val="4AA948"/>
            </a:solidFill>
            <a:ln cap="sq">
              <a:noFill/>
              <a:prstDash val="solid"/>
              <a:miter/>
            </a:ln>
          </p:spPr>
          <p:txBody>
            <a:bodyPr/>
            <a:lstStyle/>
            <a:p>
              <a:endParaRPr lang="en-GB"/>
            </a:p>
          </p:txBody>
        </p:sp>
      </p:grpSp>
      <p:grpSp>
        <p:nvGrpSpPr>
          <p:cNvPr id="103" name="Group 103"/>
          <p:cNvGrpSpPr/>
          <p:nvPr/>
        </p:nvGrpSpPr>
        <p:grpSpPr>
          <a:xfrm>
            <a:off x="16823055" y="1487805"/>
            <a:ext cx="154305" cy="131445"/>
            <a:chOff x="0" y="0"/>
            <a:chExt cx="205740" cy="175260"/>
          </a:xfrm>
        </p:grpSpPr>
        <p:sp>
          <p:nvSpPr>
            <p:cNvPr id="104" name="Freeform 104"/>
            <p:cNvSpPr/>
            <p:nvPr/>
          </p:nvSpPr>
          <p:spPr>
            <a:xfrm>
              <a:off x="48260" y="49530"/>
              <a:ext cx="110490" cy="77470"/>
            </a:xfrm>
            <a:custGeom>
              <a:avLst/>
              <a:gdLst/>
              <a:ahLst/>
              <a:cxnLst/>
              <a:rect l="l" t="t" r="r" b="b"/>
              <a:pathLst>
                <a:path w="110490" h="77470">
                  <a:moveTo>
                    <a:pt x="5080" y="26670"/>
                  </a:moveTo>
                  <a:cubicBezTo>
                    <a:pt x="29210" y="2540"/>
                    <a:pt x="40640" y="0"/>
                    <a:pt x="52070" y="1270"/>
                  </a:cubicBezTo>
                  <a:cubicBezTo>
                    <a:pt x="67310" y="3810"/>
                    <a:pt x="91440" y="11430"/>
                    <a:pt x="100330" y="21590"/>
                  </a:cubicBezTo>
                  <a:cubicBezTo>
                    <a:pt x="106680" y="29210"/>
                    <a:pt x="110490" y="41910"/>
                    <a:pt x="105410" y="49530"/>
                  </a:cubicBezTo>
                  <a:cubicBezTo>
                    <a:pt x="99060" y="62230"/>
                    <a:pt x="49530" y="77470"/>
                    <a:pt x="35560" y="72390"/>
                  </a:cubicBezTo>
                  <a:cubicBezTo>
                    <a:pt x="26670" y="69850"/>
                    <a:pt x="17780" y="54610"/>
                    <a:pt x="19050" y="46990"/>
                  </a:cubicBezTo>
                  <a:cubicBezTo>
                    <a:pt x="19050" y="39370"/>
                    <a:pt x="31750" y="26670"/>
                    <a:pt x="39370" y="24130"/>
                  </a:cubicBezTo>
                  <a:cubicBezTo>
                    <a:pt x="45720" y="22860"/>
                    <a:pt x="57150" y="26670"/>
                    <a:pt x="62230" y="31750"/>
                  </a:cubicBezTo>
                  <a:cubicBezTo>
                    <a:pt x="67310" y="35560"/>
                    <a:pt x="71120" y="46990"/>
                    <a:pt x="68580" y="53340"/>
                  </a:cubicBezTo>
                  <a:cubicBezTo>
                    <a:pt x="67310" y="62230"/>
                    <a:pt x="54610" y="73660"/>
                    <a:pt x="45720" y="74930"/>
                  </a:cubicBezTo>
                  <a:cubicBezTo>
                    <a:pt x="39370" y="76200"/>
                    <a:pt x="27940" y="71120"/>
                    <a:pt x="24130" y="64770"/>
                  </a:cubicBezTo>
                  <a:cubicBezTo>
                    <a:pt x="20320" y="58420"/>
                    <a:pt x="17780" y="41910"/>
                    <a:pt x="22860" y="34290"/>
                  </a:cubicBezTo>
                  <a:cubicBezTo>
                    <a:pt x="31750" y="22860"/>
                    <a:pt x="74930" y="11430"/>
                    <a:pt x="90170" y="15240"/>
                  </a:cubicBezTo>
                  <a:cubicBezTo>
                    <a:pt x="97790" y="16510"/>
                    <a:pt x="104140" y="25400"/>
                    <a:pt x="106680" y="31750"/>
                  </a:cubicBezTo>
                  <a:cubicBezTo>
                    <a:pt x="109220" y="38100"/>
                    <a:pt x="106680" y="49530"/>
                    <a:pt x="102870" y="54610"/>
                  </a:cubicBezTo>
                  <a:cubicBezTo>
                    <a:pt x="97790" y="60960"/>
                    <a:pt x="83820" y="66040"/>
                    <a:pt x="74930" y="63500"/>
                  </a:cubicBezTo>
                  <a:cubicBezTo>
                    <a:pt x="66040" y="62230"/>
                    <a:pt x="60960" y="43180"/>
                    <a:pt x="52070" y="41910"/>
                  </a:cubicBezTo>
                  <a:cubicBezTo>
                    <a:pt x="41910" y="41910"/>
                    <a:pt x="29210" y="64770"/>
                    <a:pt x="20320" y="64770"/>
                  </a:cubicBezTo>
                  <a:cubicBezTo>
                    <a:pt x="13970" y="64770"/>
                    <a:pt x="5080" y="55880"/>
                    <a:pt x="2540" y="49530"/>
                  </a:cubicBezTo>
                  <a:cubicBezTo>
                    <a:pt x="0" y="43180"/>
                    <a:pt x="5080" y="26670"/>
                    <a:pt x="5080" y="26670"/>
                  </a:cubicBezTo>
                </a:path>
              </a:pathLst>
            </a:custGeom>
            <a:solidFill>
              <a:srgbClr val="4AA948"/>
            </a:solidFill>
            <a:ln cap="sq">
              <a:noFill/>
              <a:prstDash val="solid"/>
              <a:miter/>
            </a:ln>
          </p:spPr>
          <p:txBody>
            <a:bodyPr/>
            <a:lstStyle/>
            <a:p>
              <a:endParaRPr lang="en-GB"/>
            </a:p>
          </p:txBody>
        </p:sp>
      </p:grpSp>
      <p:grpSp>
        <p:nvGrpSpPr>
          <p:cNvPr id="105" name="Group 105"/>
          <p:cNvGrpSpPr/>
          <p:nvPr/>
        </p:nvGrpSpPr>
        <p:grpSpPr>
          <a:xfrm>
            <a:off x="16688752" y="1646873"/>
            <a:ext cx="179070" cy="174308"/>
            <a:chOff x="0" y="0"/>
            <a:chExt cx="238760" cy="232410"/>
          </a:xfrm>
        </p:grpSpPr>
        <p:sp>
          <p:nvSpPr>
            <p:cNvPr id="106" name="Freeform 106"/>
            <p:cNvSpPr/>
            <p:nvPr/>
          </p:nvSpPr>
          <p:spPr>
            <a:xfrm>
              <a:off x="44450" y="50800"/>
              <a:ext cx="146050" cy="130810"/>
            </a:xfrm>
            <a:custGeom>
              <a:avLst/>
              <a:gdLst/>
              <a:ahLst/>
              <a:cxnLst/>
              <a:rect l="l" t="t" r="r" b="b"/>
              <a:pathLst>
                <a:path w="146050" h="130810">
                  <a:moveTo>
                    <a:pt x="127000" y="48260"/>
                  </a:moveTo>
                  <a:cubicBezTo>
                    <a:pt x="49530" y="86360"/>
                    <a:pt x="53340" y="121920"/>
                    <a:pt x="41910" y="127000"/>
                  </a:cubicBezTo>
                  <a:cubicBezTo>
                    <a:pt x="33020" y="130810"/>
                    <a:pt x="10160" y="121920"/>
                    <a:pt x="6350" y="114300"/>
                  </a:cubicBezTo>
                  <a:cubicBezTo>
                    <a:pt x="2540" y="106680"/>
                    <a:pt x="10160" y="86360"/>
                    <a:pt x="17780" y="82550"/>
                  </a:cubicBezTo>
                  <a:cubicBezTo>
                    <a:pt x="25400" y="78740"/>
                    <a:pt x="45720" y="83820"/>
                    <a:pt x="50800" y="90170"/>
                  </a:cubicBezTo>
                  <a:cubicBezTo>
                    <a:pt x="55880" y="95250"/>
                    <a:pt x="55880" y="107950"/>
                    <a:pt x="53340" y="114300"/>
                  </a:cubicBezTo>
                  <a:cubicBezTo>
                    <a:pt x="49530" y="121920"/>
                    <a:pt x="35560" y="130810"/>
                    <a:pt x="26670" y="129540"/>
                  </a:cubicBezTo>
                  <a:cubicBezTo>
                    <a:pt x="20320" y="129540"/>
                    <a:pt x="10160" y="123190"/>
                    <a:pt x="7620" y="116840"/>
                  </a:cubicBezTo>
                  <a:cubicBezTo>
                    <a:pt x="3810" y="110490"/>
                    <a:pt x="3810" y="99060"/>
                    <a:pt x="7620" y="92710"/>
                  </a:cubicBezTo>
                  <a:cubicBezTo>
                    <a:pt x="10160" y="86360"/>
                    <a:pt x="20320" y="80010"/>
                    <a:pt x="26670" y="80010"/>
                  </a:cubicBezTo>
                  <a:cubicBezTo>
                    <a:pt x="34290" y="78740"/>
                    <a:pt x="44450" y="82550"/>
                    <a:pt x="49530" y="88900"/>
                  </a:cubicBezTo>
                  <a:cubicBezTo>
                    <a:pt x="53340" y="93980"/>
                    <a:pt x="55880" y="105410"/>
                    <a:pt x="54610" y="111760"/>
                  </a:cubicBezTo>
                  <a:cubicBezTo>
                    <a:pt x="52070" y="118110"/>
                    <a:pt x="44450" y="127000"/>
                    <a:pt x="38100" y="128270"/>
                  </a:cubicBezTo>
                  <a:cubicBezTo>
                    <a:pt x="31750" y="130810"/>
                    <a:pt x="13970" y="124460"/>
                    <a:pt x="13970" y="124460"/>
                  </a:cubicBezTo>
                  <a:cubicBezTo>
                    <a:pt x="13970" y="125730"/>
                    <a:pt x="30480" y="130810"/>
                    <a:pt x="30480" y="129540"/>
                  </a:cubicBezTo>
                  <a:cubicBezTo>
                    <a:pt x="30480" y="129540"/>
                    <a:pt x="10160" y="123190"/>
                    <a:pt x="6350" y="114300"/>
                  </a:cubicBezTo>
                  <a:cubicBezTo>
                    <a:pt x="0" y="100330"/>
                    <a:pt x="5080" y="60960"/>
                    <a:pt x="20320" y="41910"/>
                  </a:cubicBezTo>
                  <a:cubicBezTo>
                    <a:pt x="36830" y="20320"/>
                    <a:pt x="88900" y="0"/>
                    <a:pt x="111760" y="0"/>
                  </a:cubicBezTo>
                  <a:cubicBezTo>
                    <a:pt x="124460" y="0"/>
                    <a:pt x="139700" y="5080"/>
                    <a:pt x="142240" y="12700"/>
                  </a:cubicBezTo>
                  <a:cubicBezTo>
                    <a:pt x="146050" y="21590"/>
                    <a:pt x="127000" y="48260"/>
                    <a:pt x="127000" y="48260"/>
                  </a:cubicBezTo>
                </a:path>
              </a:pathLst>
            </a:custGeom>
            <a:solidFill>
              <a:srgbClr val="4AA948"/>
            </a:solidFill>
            <a:ln cap="sq">
              <a:noFill/>
              <a:prstDash val="solid"/>
              <a:miter/>
            </a:ln>
          </p:spPr>
          <p:txBody>
            <a:bodyPr/>
            <a:lstStyle/>
            <a:p>
              <a:endParaRPr lang="en-GB"/>
            </a:p>
          </p:txBody>
        </p:sp>
      </p:grpSp>
      <p:grpSp>
        <p:nvGrpSpPr>
          <p:cNvPr id="107" name="Group 107"/>
          <p:cNvGrpSpPr/>
          <p:nvPr/>
        </p:nvGrpSpPr>
        <p:grpSpPr>
          <a:xfrm>
            <a:off x="16778288" y="1645920"/>
            <a:ext cx="131445" cy="119062"/>
            <a:chOff x="0" y="0"/>
            <a:chExt cx="175260" cy="158750"/>
          </a:xfrm>
        </p:grpSpPr>
        <p:sp>
          <p:nvSpPr>
            <p:cNvPr id="108" name="Freeform 108"/>
            <p:cNvSpPr/>
            <p:nvPr/>
          </p:nvSpPr>
          <p:spPr>
            <a:xfrm>
              <a:off x="48260" y="50800"/>
              <a:ext cx="77470" cy="57150"/>
            </a:xfrm>
            <a:custGeom>
              <a:avLst/>
              <a:gdLst/>
              <a:ahLst/>
              <a:cxnLst/>
              <a:rect l="l" t="t" r="r" b="b"/>
              <a:pathLst>
                <a:path w="77470" h="57150">
                  <a:moveTo>
                    <a:pt x="49530" y="0"/>
                  </a:moveTo>
                  <a:cubicBezTo>
                    <a:pt x="74930" y="16510"/>
                    <a:pt x="76200" y="27940"/>
                    <a:pt x="73660" y="34290"/>
                  </a:cubicBezTo>
                  <a:cubicBezTo>
                    <a:pt x="71120" y="40640"/>
                    <a:pt x="62230" y="48260"/>
                    <a:pt x="55880" y="49530"/>
                  </a:cubicBezTo>
                  <a:cubicBezTo>
                    <a:pt x="48260" y="52070"/>
                    <a:pt x="38100" y="48260"/>
                    <a:pt x="33020" y="43180"/>
                  </a:cubicBezTo>
                  <a:cubicBezTo>
                    <a:pt x="27940" y="39370"/>
                    <a:pt x="24130" y="27940"/>
                    <a:pt x="25400" y="21590"/>
                  </a:cubicBezTo>
                  <a:cubicBezTo>
                    <a:pt x="26670" y="13970"/>
                    <a:pt x="33020" y="5080"/>
                    <a:pt x="39370" y="2540"/>
                  </a:cubicBezTo>
                  <a:cubicBezTo>
                    <a:pt x="46990" y="0"/>
                    <a:pt x="63500" y="2540"/>
                    <a:pt x="69850" y="8890"/>
                  </a:cubicBezTo>
                  <a:cubicBezTo>
                    <a:pt x="74930" y="13970"/>
                    <a:pt x="77470" y="25400"/>
                    <a:pt x="74930" y="31750"/>
                  </a:cubicBezTo>
                  <a:cubicBezTo>
                    <a:pt x="69850" y="41910"/>
                    <a:pt x="41910" y="57150"/>
                    <a:pt x="29210" y="55880"/>
                  </a:cubicBezTo>
                  <a:cubicBezTo>
                    <a:pt x="17780" y="54610"/>
                    <a:pt x="3810" y="41910"/>
                    <a:pt x="2540" y="33020"/>
                  </a:cubicBezTo>
                  <a:cubicBezTo>
                    <a:pt x="0" y="24130"/>
                    <a:pt x="13970" y="0"/>
                    <a:pt x="13970" y="0"/>
                  </a:cubicBezTo>
                </a:path>
              </a:pathLst>
            </a:custGeom>
            <a:solidFill>
              <a:srgbClr val="4AA948"/>
            </a:solidFill>
            <a:ln cap="sq">
              <a:noFill/>
              <a:prstDash val="solid"/>
              <a:miter/>
            </a:ln>
          </p:spPr>
          <p:txBody>
            <a:bodyPr/>
            <a:lstStyle/>
            <a:p>
              <a:endParaRPr lang="en-GB"/>
            </a:p>
          </p:txBody>
        </p:sp>
      </p:grpSp>
      <p:grpSp>
        <p:nvGrpSpPr>
          <p:cNvPr id="109" name="Group 109"/>
          <p:cNvGrpSpPr/>
          <p:nvPr/>
        </p:nvGrpSpPr>
        <p:grpSpPr>
          <a:xfrm>
            <a:off x="17196435" y="3006090"/>
            <a:ext cx="202883" cy="210503"/>
            <a:chOff x="0" y="0"/>
            <a:chExt cx="270510" cy="280670"/>
          </a:xfrm>
        </p:grpSpPr>
        <p:sp>
          <p:nvSpPr>
            <p:cNvPr id="110" name="Freeform 110"/>
            <p:cNvSpPr/>
            <p:nvPr/>
          </p:nvSpPr>
          <p:spPr>
            <a:xfrm>
              <a:off x="45720" y="46990"/>
              <a:ext cx="176530" cy="186690"/>
            </a:xfrm>
            <a:custGeom>
              <a:avLst/>
              <a:gdLst/>
              <a:ahLst/>
              <a:cxnLst/>
              <a:rect l="l" t="t" r="r" b="b"/>
              <a:pathLst>
                <a:path w="176530" h="186690">
                  <a:moveTo>
                    <a:pt x="8890" y="140970"/>
                  </a:moveTo>
                  <a:cubicBezTo>
                    <a:pt x="151130" y="0"/>
                    <a:pt x="163830" y="5080"/>
                    <a:pt x="168910" y="10160"/>
                  </a:cubicBezTo>
                  <a:cubicBezTo>
                    <a:pt x="173990" y="15240"/>
                    <a:pt x="176530" y="27940"/>
                    <a:pt x="173990" y="34290"/>
                  </a:cubicBezTo>
                  <a:cubicBezTo>
                    <a:pt x="171450" y="41910"/>
                    <a:pt x="157480" y="52070"/>
                    <a:pt x="148590" y="52070"/>
                  </a:cubicBezTo>
                  <a:cubicBezTo>
                    <a:pt x="142240" y="52070"/>
                    <a:pt x="132080" y="46990"/>
                    <a:pt x="128270" y="40640"/>
                  </a:cubicBezTo>
                  <a:cubicBezTo>
                    <a:pt x="124460" y="33020"/>
                    <a:pt x="125730" y="16510"/>
                    <a:pt x="130810" y="10160"/>
                  </a:cubicBezTo>
                  <a:cubicBezTo>
                    <a:pt x="135890" y="3810"/>
                    <a:pt x="153670" y="0"/>
                    <a:pt x="160020" y="3810"/>
                  </a:cubicBezTo>
                  <a:cubicBezTo>
                    <a:pt x="167640" y="8890"/>
                    <a:pt x="175260" y="24130"/>
                    <a:pt x="171450" y="39370"/>
                  </a:cubicBezTo>
                  <a:cubicBezTo>
                    <a:pt x="163830" y="72390"/>
                    <a:pt x="71120" y="168910"/>
                    <a:pt x="39370" y="181610"/>
                  </a:cubicBezTo>
                  <a:cubicBezTo>
                    <a:pt x="25400" y="186690"/>
                    <a:pt x="11430" y="185420"/>
                    <a:pt x="5080" y="179070"/>
                  </a:cubicBezTo>
                  <a:cubicBezTo>
                    <a:pt x="0" y="172720"/>
                    <a:pt x="8890" y="140970"/>
                    <a:pt x="8890" y="140970"/>
                  </a:cubicBezTo>
                </a:path>
              </a:pathLst>
            </a:custGeom>
            <a:solidFill>
              <a:srgbClr val="4AA948"/>
            </a:solidFill>
            <a:ln cap="sq">
              <a:noFill/>
              <a:prstDash val="solid"/>
              <a:miter/>
            </a:ln>
          </p:spPr>
          <p:txBody>
            <a:bodyPr/>
            <a:lstStyle/>
            <a:p>
              <a:endParaRPr lang="en-GB"/>
            </a:p>
          </p:txBody>
        </p:sp>
      </p:grpSp>
      <p:grpSp>
        <p:nvGrpSpPr>
          <p:cNvPr id="111" name="Group 111"/>
          <p:cNvGrpSpPr/>
          <p:nvPr/>
        </p:nvGrpSpPr>
        <p:grpSpPr>
          <a:xfrm>
            <a:off x="17279302" y="2897505"/>
            <a:ext cx="146685" cy="179070"/>
            <a:chOff x="0" y="0"/>
            <a:chExt cx="195580" cy="238760"/>
          </a:xfrm>
        </p:grpSpPr>
        <p:sp>
          <p:nvSpPr>
            <p:cNvPr id="112" name="Freeform 112"/>
            <p:cNvSpPr/>
            <p:nvPr/>
          </p:nvSpPr>
          <p:spPr>
            <a:xfrm>
              <a:off x="50800" y="48260"/>
              <a:ext cx="93980" cy="142240"/>
            </a:xfrm>
            <a:custGeom>
              <a:avLst/>
              <a:gdLst/>
              <a:ahLst/>
              <a:cxnLst/>
              <a:rect l="l" t="t" r="r" b="b"/>
              <a:pathLst>
                <a:path w="93980" h="142240">
                  <a:moveTo>
                    <a:pt x="49530" y="132080"/>
                  </a:moveTo>
                  <a:cubicBezTo>
                    <a:pt x="1270" y="15240"/>
                    <a:pt x="11430" y="3810"/>
                    <a:pt x="19050" y="2540"/>
                  </a:cubicBezTo>
                  <a:cubicBezTo>
                    <a:pt x="26670" y="0"/>
                    <a:pt x="43180" y="7620"/>
                    <a:pt x="46990" y="13970"/>
                  </a:cubicBezTo>
                  <a:cubicBezTo>
                    <a:pt x="50800" y="21590"/>
                    <a:pt x="43180" y="44450"/>
                    <a:pt x="36830" y="49530"/>
                  </a:cubicBezTo>
                  <a:cubicBezTo>
                    <a:pt x="30480" y="53340"/>
                    <a:pt x="19050" y="52070"/>
                    <a:pt x="12700" y="49530"/>
                  </a:cubicBezTo>
                  <a:cubicBezTo>
                    <a:pt x="6350" y="45720"/>
                    <a:pt x="0" y="35560"/>
                    <a:pt x="0" y="29210"/>
                  </a:cubicBezTo>
                  <a:cubicBezTo>
                    <a:pt x="0" y="20320"/>
                    <a:pt x="8890" y="6350"/>
                    <a:pt x="16510" y="2540"/>
                  </a:cubicBezTo>
                  <a:cubicBezTo>
                    <a:pt x="22860" y="0"/>
                    <a:pt x="31750" y="0"/>
                    <a:pt x="39370" y="6350"/>
                  </a:cubicBezTo>
                  <a:cubicBezTo>
                    <a:pt x="57150" y="17780"/>
                    <a:pt x="91440" y="82550"/>
                    <a:pt x="92710" y="106680"/>
                  </a:cubicBezTo>
                  <a:cubicBezTo>
                    <a:pt x="93980" y="119380"/>
                    <a:pt x="90170" y="134620"/>
                    <a:pt x="82550" y="138430"/>
                  </a:cubicBezTo>
                  <a:cubicBezTo>
                    <a:pt x="74930" y="142240"/>
                    <a:pt x="49530" y="132080"/>
                    <a:pt x="49530" y="132080"/>
                  </a:cubicBezTo>
                </a:path>
              </a:pathLst>
            </a:custGeom>
            <a:solidFill>
              <a:srgbClr val="4AA948"/>
            </a:solidFill>
            <a:ln cap="sq">
              <a:noFill/>
              <a:prstDash val="solid"/>
              <a:miter/>
            </a:ln>
          </p:spPr>
          <p:txBody>
            <a:bodyPr/>
            <a:lstStyle/>
            <a:p>
              <a:endParaRPr lang="en-GB"/>
            </a:p>
          </p:txBody>
        </p:sp>
      </p:grpSp>
      <p:grpSp>
        <p:nvGrpSpPr>
          <p:cNvPr id="113" name="Group 113"/>
          <p:cNvGrpSpPr/>
          <p:nvPr/>
        </p:nvGrpSpPr>
        <p:grpSpPr>
          <a:xfrm>
            <a:off x="17320260" y="2950845"/>
            <a:ext cx="133350" cy="146685"/>
            <a:chOff x="0" y="0"/>
            <a:chExt cx="177800" cy="195580"/>
          </a:xfrm>
        </p:grpSpPr>
        <p:sp>
          <p:nvSpPr>
            <p:cNvPr id="114" name="Freeform 114"/>
            <p:cNvSpPr/>
            <p:nvPr/>
          </p:nvSpPr>
          <p:spPr>
            <a:xfrm>
              <a:off x="50800" y="48260"/>
              <a:ext cx="77470" cy="99060"/>
            </a:xfrm>
            <a:custGeom>
              <a:avLst/>
              <a:gdLst/>
              <a:ahLst/>
              <a:cxnLst/>
              <a:rect l="l" t="t" r="r" b="b"/>
              <a:pathLst>
                <a:path w="77470" h="99060">
                  <a:moveTo>
                    <a:pt x="0" y="66040"/>
                  </a:moveTo>
                  <a:cubicBezTo>
                    <a:pt x="53340" y="0"/>
                    <a:pt x="68580" y="6350"/>
                    <a:pt x="72390" y="13970"/>
                  </a:cubicBezTo>
                  <a:cubicBezTo>
                    <a:pt x="77470" y="20320"/>
                    <a:pt x="74930" y="38100"/>
                    <a:pt x="69850" y="44450"/>
                  </a:cubicBezTo>
                  <a:cubicBezTo>
                    <a:pt x="66040" y="49530"/>
                    <a:pt x="54610" y="53340"/>
                    <a:pt x="46990" y="52070"/>
                  </a:cubicBezTo>
                  <a:cubicBezTo>
                    <a:pt x="40640" y="52070"/>
                    <a:pt x="30480" y="45720"/>
                    <a:pt x="27940" y="38100"/>
                  </a:cubicBezTo>
                  <a:cubicBezTo>
                    <a:pt x="25400" y="30480"/>
                    <a:pt x="33020" y="7620"/>
                    <a:pt x="40640" y="3810"/>
                  </a:cubicBezTo>
                  <a:cubicBezTo>
                    <a:pt x="48260" y="0"/>
                    <a:pt x="64770" y="5080"/>
                    <a:pt x="71120" y="11430"/>
                  </a:cubicBezTo>
                  <a:cubicBezTo>
                    <a:pt x="76200" y="16510"/>
                    <a:pt x="77470" y="25400"/>
                    <a:pt x="74930" y="35560"/>
                  </a:cubicBezTo>
                  <a:cubicBezTo>
                    <a:pt x="72390" y="50800"/>
                    <a:pt x="46990" y="90170"/>
                    <a:pt x="33020" y="96520"/>
                  </a:cubicBezTo>
                  <a:cubicBezTo>
                    <a:pt x="25400" y="99060"/>
                    <a:pt x="15240" y="97790"/>
                    <a:pt x="10160" y="92710"/>
                  </a:cubicBezTo>
                  <a:cubicBezTo>
                    <a:pt x="3810" y="87630"/>
                    <a:pt x="0" y="66040"/>
                    <a:pt x="0" y="66040"/>
                  </a:cubicBezTo>
                </a:path>
              </a:pathLst>
            </a:custGeom>
            <a:solidFill>
              <a:srgbClr val="4AA948"/>
            </a:solidFill>
            <a:ln cap="sq">
              <a:noFill/>
              <a:prstDash val="solid"/>
              <a:miter/>
            </a:ln>
          </p:spPr>
          <p:txBody>
            <a:bodyPr/>
            <a:lstStyle/>
            <a:p>
              <a:endParaRPr lang="en-GB"/>
            </a:p>
          </p:txBody>
        </p:sp>
      </p:grpSp>
      <p:grpSp>
        <p:nvGrpSpPr>
          <p:cNvPr id="115" name="Group 115"/>
          <p:cNvGrpSpPr/>
          <p:nvPr/>
        </p:nvGrpSpPr>
        <p:grpSpPr>
          <a:xfrm>
            <a:off x="16891635" y="3027998"/>
            <a:ext cx="111442" cy="108585"/>
            <a:chOff x="0" y="0"/>
            <a:chExt cx="148590" cy="144780"/>
          </a:xfrm>
        </p:grpSpPr>
        <p:sp>
          <p:nvSpPr>
            <p:cNvPr id="116" name="Freeform 116"/>
            <p:cNvSpPr/>
            <p:nvPr/>
          </p:nvSpPr>
          <p:spPr>
            <a:xfrm>
              <a:off x="46990" y="45720"/>
              <a:ext cx="49530" cy="52070"/>
            </a:xfrm>
            <a:custGeom>
              <a:avLst/>
              <a:gdLst/>
              <a:ahLst/>
              <a:cxnLst/>
              <a:rect l="l" t="t" r="r" b="b"/>
              <a:pathLst>
                <a:path w="49530" h="52070">
                  <a:moveTo>
                    <a:pt x="49530" y="17780"/>
                  </a:moveTo>
                  <a:cubicBezTo>
                    <a:pt x="27940" y="52070"/>
                    <a:pt x="8890" y="45720"/>
                    <a:pt x="3810" y="39370"/>
                  </a:cubicBezTo>
                  <a:cubicBezTo>
                    <a:pt x="0" y="31750"/>
                    <a:pt x="3810" y="11430"/>
                    <a:pt x="10160" y="5080"/>
                  </a:cubicBezTo>
                  <a:cubicBezTo>
                    <a:pt x="16510" y="0"/>
                    <a:pt x="43180" y="7620"/>
                    <a:pt x="43180" y="7620"/>
                  </a:cubicBezTo>
                </a:path>
              </a:pathLst>
            </a:custGeom>
            <a:solidFill>
              <a:srgbClr val="4AA948"/>
            </a:solidFill>
            <a:ln cap="sq">
              <a:noFill/>
              <a:prstDash val="solid"/>
              <a:miter/>
            </a:ln>
          </p:spPr>
          <p:txBody>
            <a:bodyPr/>
            <a:lstStyle/>
            <a:p>
              <a:endParaRPr lang="en-GB"/>
            </a:p>
          </p:txBody>
        </p:sp>
      </p:grpSp>
      <p:grpSp>
        <p:nvGrpSpPr>
          <p:cNvPr id="117" name="Group 117"/>
          <p:cNvGrpSpPr/>
          <p:nvPr/>
        </p:nvGrpSpPr>
        <p:grpSpPr>
          <a:xfrm>
            <a:off x="16828770" y="2805112"/>
            <a:ext cx="249555" cy="240030"/>
            <a:chOff x="0" y="0"/>
            <a:chExt cx="332740" cy="320040"/>
          </a:xfrm>
        </p:grpSpPr>
        <p:sp>
          <p:nvSpPr>
            <p:cNvPr id="118" name="Freeform 118"/>
            <p:cNvSpPr/>
            <p:nvPr/>
          </p:nvSpPr>
          <p:spPr>
            <a:xfrm>
              <a:off x="49530" y="44450"/>
              <a:ext cx="232410" cy="236220"/>
            </a:xfrm>
            <a:custGeom>
              <a:avLst/>
              <a:gdLst/>
              <a:ahLst/>
              <a:cxnLst/>
              <a:rect l="l" t="t" r="r" b="b"/>
              <a:pathLst>
                <a:path w="232410" h="236220">
                  <a:moveTo>
                    <a:pt x="26670" y="172720"/>
                  </a:moveTo>
                  <a:cubicBezTo>
                    <a:pt x="180340" y="149860"/>
                    <a:pt x="147320" y="52070"/>
                    <a:pt x="166370" y="26670"/>
                  </a:cubicBezTo>
                  <a:cubicBezTo>
                    <a:pt x="177800" y="11430"/>
                    <a:pt x="207010" y="0"/>
                    <a:pt x="218440" y="6350"/>
                  </a:cubicBezTo>
                  <a:cubicBezTo>
                    <a:pt x="228600" y="12700"/>
                    <a:pt x="232410" y="44450"/>
                    <a:pt x="231140" y="66040"/>
                  </a:cubicBezTo>
                  <a:cubicBezTo>
                    <a:pt x="228600" y="96520"/>
                    <a:pt x="212090" y="147320"/>
                    <a:pt x="187960" y="171450"/>
                  </a:cubicBezTo>
                  <a:cubicBezTo>
                    <a:pt x="167640" y="194310"/>
                    <a:pt x="130810" y="205740"/>
                    <a:pt x="102870" y="212090"/>
                  </a:cubicBezTo>
                  <a:cubicBezTo>
                    <a:pt x="77470" y="217170"/>
                    <a:pt x="40640" y="219710"/>
                    <a:pt x="29210" y="209550"/>
                  </a:cubicBezTo>
                  <a:cubicBezTo>
                    <a:pt x="20320" y="203200"/>
                    <a:pt x="17780" y="184150"/>
                    <a:pt x="21590" y="176530"/>
                  </a:cubicBezTo>
                  <a:cubicBezTo>
                    <a:pt x="26670" y="170180"/>
                    <a:pt x="44450" y="163830"/>
                    <a:pt x="52070" y="165100"/>
                  </a:cubicBezTo>
                  <a:cubicBezTo>
                    <a:pt x="59690" y="167640"/>
                    <a:pt x="67310" y="176530"/>
                    <a:pt x="68580" y="182880"/>
                  </a:cubicBezTo>
                  <a:cubicBezTo>
                    <a:pt x="69850" y="190500"/>
                    <a:pt x="63500" y="207010"/>
                    <a:pt x="57150" y="212090"/>
                  </a:cubicBezTo>
                  <a:cubicBezTo>
                    <a:pt x="50800" y="215900"/>
                    <a:pt x="39370" y="215900"/>
                    <a:pt x="33020" y="212090"/>
                  </a:cubicBezTo>
                  <a:cubicBezTo>
                    <a:pt x="26670" y="208280"/>
                    <a:pt x="17780" y="193040"/>
                    <a:pt x="19050" y="185420"/>
                  </a:cubicBezTo>
                  <a:cubicBezTo>
                    <a:pt x="20320" y="177800"/>
                    <a:pt x="26670" y="168910"/>
                    <a:pt x="34290" y="166370"/>
                  </a:cubicBezTo>
                  <a:cubicBezTo>
                    <a:pt x="41910" y="163830"/>
                    <a:pt x="58420" y="167640"/>
                    <a:pt x="63500" y="173990"/>
                  </a:cubicBezTo>
                  <a:cubicBezTo>
                    <a:pt x="68580" y="179070"/>
                    <a:pt x="71120" y="190500"/>
                    <a:pt x="68580" y="196850"/>
                  </a:cubicBezTo>
                  <a:cubicBezTo>
                    <a:pt x="66040" y="203200"/>
                    <a:pt x="58420" y="212090"/>
                    <a:pt x="52070" y="213360"/>
                  </a:cubicBezTo>
                  <a:cubicBezTo>
                    <a:pt x="43180" y="215900"/>
                    <a:pt x="25400" y="208280"/>
                    <a:pt x="21590" y="200660"/>
                  </a:cubicBezTo>
                  <a:cubicBezTo>
                    <a:pt x="17780" y="193040"/>
                    <a:pt x="21590" y="176530"/>
                    <a:pt x="30480" y="167640"/>
                  </a:cubicBezTo>
                  <a:cubicBezTo>
                    <a:pt x="46990" y="152400"/>
                    <a:pt x="118110" y="161290"/>
                    <a:pt x="142240" y="144780"/>
                  </a:cubicBezTo>
                  <a:cubicBezTo>
                    <a:pt x="158750" y="133350"/>
                    <a:pt x="166370" y="114300"/>
                    <a:pt x="173990" y="96520"/>
                  </a:cubicBezTo>
                  <a:cubicBezTo>
                    <a:pt x="180340" y="78740"/>
                    <a:pt x="175260" y="40640"/>
                    <a:pt x="184150" y="36830"/>
                  </a:cubicBezTo>
                  <a:cubicBezTo>
                    <a:pt x="190500" y="33020"/>
                    <a:pt x="207010" y="41910"/>
                    <a:pt x="213360" y="53340"/>
                  </a:cubicBezTo>
                  <a:cubicBezTo>
                    <a:pt x="224790" y="73660"/>
                    <a:pt x="217170" y="147320"/>
                    <a:pt x="210820" y="175260"/>
                  </a:cubicBezTo>
                  <a:cubicBezTo>
                    <a:pt x="207010" y="189230"/>
                    <a:pt x="203200" y="198120"/>
                    <a:pt x="194310" y="205740"/>
                  </a:cubicBezTo>
                  <a:cubicBezTo>
                    <a:pt x="185420" y="214630"/>
                    <a:pt x="172720" y="219710"/>
                    <a:pt x="156210" y="223520"/>
                  </a:cubicBezTo>
                  <a:cubicBezTo>
                    <a:pt x="124460" y="231140"/>
                    <a:pt x="43180" y="236220"/>
                    <a:pt x="20320" y="223520"/>
                  </a:cubicBezTo>
                  <a:cubicBezTo>
                    <a:pt x="8890" y="217170"/>
                    <a:pt x="0" y="204470"/>
                    <a:pt x="1270" y="195580"/>
                  </a:cubicBezTo>
                  <a:cubicBezTo>
                    <a:pt x="2540" y="186690"/>
                    <a:pt x="26670" y="172720"/>
                    <a:pt x="26670" y="172720"/>
                  </a:cubicBezTo>
                </a:path>
              </a:pathLst>
            </a:custGeom>
            <a:solidFill>
              <a:srgbClr val="4AA948"/>
            </a:solidFill>
            <a:ln cap="sq">
              <a:noFill/>
              <a:prstDash val="solid"/>
              <a:miter/>
            </a:ln>
          </p:spPr>
          <p:txBody>
            <a:bodyPr/>
            <a:lstStyle/>
            <a:p>
              <a:endParaRPr lang="en-GB"/>
            </a:p>
          </p:txBody>
        </p:sp>
      </p:grpSp>
      <p:grpSp>
        <p:nvGrpSpPr>
          <p:cNvPr id="119" name="Group 119"/>
          <p:cNvGrpSpPr/>
          <p:nvPr/>
        </p:nvGrpSpPr>
        <p:grpSpPr>
          <a:xfrm>
            <a:off x="16965930" y="2792730"/>
            <a:ext cx="111442" cy="108585"/>
            <a:chOff x="0" y="0"/>
            <a:chExt cx="148590" cy="144780"/>
          </a:xfrm>
        </p:grpSpPr>
        <p:sp>
          <p:nvSpPr>
            <p:cNvPr id="120" name="Freeform 120"/>
            <p:cNvSpPr/>
            <p:nvPr/>
          </p:nvSpPr>
          <p:spPr>
            <a:xfrm>
              <a:off x="45720" y="45720"/>
              <a:ext cx="50800" cy="52070"/>
            </a:xfrm>
            <a:custGeom>
              <a:avLst/>
              <a:gdLst/>
              <a:ahLst/>
              <a:cxnLst/>
              <a:rect l="l" t="t" r="r" b="b"/>
              <a:pathLst>
                <a:path w="50800" h="52070">
                  <a:moveTo>
                    <a:pt x="50800" y="17780"/>
                  </a:moveTo>
                  <a:cubicBezTo>
                    <a:pt x="29210" y="52070"/>
                    <a:pt x="8890" y="45720"/>
                    <a:pt x="5080" y="38100"/>
                  </a:cubicBezTo>
                  <a:cubicBezTo>
                    <a:pt x="0" y="31750"/>
                    <a:pt x="3810" y="10160"/>
                    <a:pt x="11430" y="5080"/>
                  </a:cubicBezTo>
                  <a:cubicBezTo>
                    <a:pt x="17780" y="0"/>
                    <a:pt x="44450" y="7620"/>
                    <a:pt x="44450" y="7620"/>
                  </a:cubicBezTo>
                </a:path>
              </a:pathLst>
            </a:custGeom>
            <a:solidFill>
              <a:srgbClr val="4AA948"/>
            </a:solidFill>
            <a:ln cap="sq">
              <a:noFill/>
              <a:prstDash val="solid"/>
              <a:miter/>
            </a:ln>
          </p:spPr>
          <p:txBody>
            <a:bodyPr/>
            <a:lstStyle/>
            <a:p>
              <a:endParaRPr lang="en-GB"/>
            </a:p>
          </p:txBody>
        </p:sp>
      </p:grpSp>
      <p:grpSp>
        <p:nvGrpSpPr>
          <p:cNvPr id="121" name="Group 121"/>
          <p:cNvGrpSpPr/>
          <p:nvPr/>
        </p:nvGrpSpPr>
        <p:grpSpPr>
          <a:xfrm>
            <a:off x="16962120" y="2782252"/>
            <a:ext cx="122873" cy="121920"/>
            <a:chOff x="0" y="0"/>
            <a:chExt cx="163830" cy="162560"/>
          </a:xfrm>
        </p:grpSpPr>
        <p:sp>
          <p:nvSpPr>
            <p:cNvPr id="122" name="Freeform 122"/>
            <p:cNvSpPr/>
            <p:nvPr/>
          </p:nvSpPr>
          <p:spPr>
            <a:xfrm>
              <a:off x="50800" y="50800"/>
              <a:ext cx="62230" cy="64770"/>
            </a:xfrm>
            <a:custGeom>
              <a:avLst/>
              <a:gdLst/>
              <a:ahLst/>
              <a:cxnLst/>
              <a:rect l="l" t="t" r="r" b="b"/>
              <a:pathLst>
                <a:path w="62230" h="64770">
                  <a:moveTo>
                    <a:pt x="17780" y="7620"/>
                  </a:moveTo>
                  <a:cubicBezTo>
                    <a:pt x="48260" y="2540"/>
                    <a:pt x="59690" y="15240"/>
                    <a:pt x="60960" y="22860"/>
                  </a:cubicBezTo>
                  <a:cubicBezTo>
                    <a:pt x="62230" y="30480"/>
                    <a:pt x="57150" y="40640"/>
                    <a:pt x="50800" y="45720"/>
                  </a:cubicBezTo>
                  <a:cubicBezTo>
                    <a:pt x="45720" y="49530"/>
                    <a:pt x="34290" y="52070"/>
                    <a:pt x="27940" y="49530"/>
                  </a:cubicBezTo>
                  <a:cubicBezTo>
                    <a:pt x="21590" y="48260"/>
                    <a:pt x="12700" y="39370"/>
                    <a:pt x="11430" y="33020"/>
                  </a:cubicBezTo>
                  <a:cubicBezTo>
                    <a:pt x="8890" y="26670"/>
                    <a:pt x="11430" y="15240"/>
                    <a:pt x="15240" y="10160"/>
                  </a:cubicBezTo>
                  <a:cubicBezTo>
                    <a:pt x="20320" y="3810"/>
                    <a:pt x="30480" y="0"/>
                    <a:pt x="38100" y="0"/>
                  </a:cubicBezTo>
                  <a:cubicBezTo>
                    <a:pt x="44450" y="1270"/>
                    <a:pt x="54610" y="6350"/>
                    <a:pt x="57150" y="12700"/>
                  </a:cubicBezTo>
                  <a:cubicBezTo>
                    <a:pt x="60960" y="22860"/>
                    <a:pt x="54610" y="46990"/>
                    <a:pt x="45720" y="54610"/>
                  </a:cubicBezTo>
                  <a:cubicBezTo>
                    <a:pt x="39370" y="60960"/>
                    <a:pt x="21590" y="64770"/>
                    <a:pt x="13970" y="59690"/>
                  </a:cubicBezTo>
                  <a:cubicBezTo>
                    <a:pt x="6350" y="55880"/>
                    <a:pt x="0" y="25400"/>
                    <a:pt x="0" y="25400"/>
                  </a:cubicBezTo>
                </a:path>
              </a:pathLst>
            </a:custGeom>
            <a:solidFill>
              <a:srgbClr val="4AA948"/>
            </a:solidFill>
            <a:ln cap="sq">
              <a:noFill/>
              <a:prstDash val="solid"/>
              <a:miter/>
            </a:ln>
          </p:spPr>
          <p:txBody>
            <a:bodyPr/>
            <a:lstStyle/>
            <a:p>
              <a:endParaRPr lang="en-GB"/>
            </a:p>
          </p:txBody>
        </p:sp>
      </p:grpSp>
      <p:grpSp>
        <p:nvGrpSpPr>
          <p:cNvPr id="123" name="Group 123"/>
          <p:cNvGrpSpPr/>
          <p:nvPr/>
        </p:nvGrpSpPr>
        <p:grpSpPr>
          <a:xfrm>
            <a:off x="16144875" y="1764030"/>
            <a:ext cx="111442" cy="108585"/>
            <a:chOff x="0" y="0"/>
            <a:chExt cx="148590" cy="144780"/>
          </a:xfrm>
        </p:grpSpPr>
        <p:sp>
          <p:nvSpPr>
            <p:cNvPr id="124" name="Freeform 124"/>
            <p:cNvSpPr/>
            <p:nvPr/>
          </p:nvSpPr>
          <p:spPr>
            <a:xfrm>
              <a:off x="46990" y="45720"/>
              <a:ext cx="50800" cy="52070"/>
            </a:xfrm>
            <a:custGeom>
              <a:avLst/>
              <a:gdLst/>
              <a:ahLst/>
              <a:cxnLst/>
              <a:rect l="l" t="t" r="r" b="b"/>
              <a:pathLst>
                <a:path w="50800" h="52070">
                  <a:moveTo>
                    <a:pt x="50800" y="17780"/>
                  </a:moveTo>
                  <a:cubicBezTo>
                    <a:pt x="29210" y="52070"/>
                    <a:pt x="8890" y="45720"/>
                    <a:pt x="3810" y="38100"/>
                  </a:cubicBezTo>
                  <a:cubicBezTo>
                    <a:pt x="0" y="31750"/>
                    <a:pt x="3810" y="10160"/>
                    <a:pt x="10160" y="5080"/>
                  </a:cubicBezTo>
                  <a:cubicBezTo>
                    <a:pt x="16510" y="0"/>
                    <a:pt x="44450" y="7620"/>
                    <a:pt x="44450" y="7620"/>
                  </a:cubicBezTo>
                </a:path>
              </a:pathLst>
            </a:custGeom>
            <a:solidFill>
              <a:srgbClr val="4AA948"/>
            </a:solidFill>
            <a:ln cap="sq">
              <a:noFill/>
              <a:prstDash val="solid"/>
              <a:miter/>
            </a:ln>
          </p:spPr>
          <p:txBody>
            <a:bodyPr/>
            <a:lstStyle/>
            <a:p>
              <a:endParaRPr lang="en-GB"/>
            </a:p>
          </p:txBody>
        </p:sp>
      </p:grpSp>
      <p:grpSp>
        <p:nvGrpSpPr>
          <p:cNvPr id="125" name="Group 125"/>
          <p:cNvGrpSpPr/>
          <p:nvPr/>
        </p:nvGrpSpPr>
        <p:grpSpPr>
          <a:xfrm>
            <a:off x="16143923" y="1747838"/>
            <a:ext cx="153352" cy="126683"/>
            <a:chOff x="0" y="0"/>
            <a:chExt cx="204470" cy="168910"/>
          </a:xfrm>
        </p:grpSpPr>
        <p:sp>
          <p:nvSpPr>
            <p:cNvPr id="126" name="Freeform 126"/>
            <p:cNvSpPr/>
            <p:nvPr/>
          </p:nvSpPr>
          <p:spPr>
            <a:xfrm>
              <a:off x="48260" y="48260"/>
              <a:ext cx="106680" cy="69850"/>
            </a:xfrm>
            <a:custGeom>
              <a:avLst/>
              <a:gdLst/>
              <a:ahLst/>
              <a:cxnLst/>
              <a:rect l="l" t="t" r="r" b="b"/>
              <a:pathLst>
                <a:path w="106680" h="69850">
                  <a:moveTo>
                    <a:pt x="20320" y="20320"/>
                  </a:moveTo>
                  <a:cubicBezTo>
                    <a:pt x="99060" y="7620"/>
                    <a:pt x="106680" y="22860"/>
                    <a:pt x="105410" y="30480"/>
                  </a:cubicBezTo>
                  <a:cubicBezTo>
                    <a:pt x="104140" y="38100"/>
                    <a:pt x="90170" y="50800"/>
                    <a:pt x="82550" y="52070"/>
                  </a:cubicBezTo>
                  <a:cubicBezTo>
                    <a:pt x="76200" y="53340"/>
                    <a:pt x="64770" y="48260"/>
                    <a:pt x="60960" y="43180"/>
                  </a:cubicBezTo>
                  <a:cubicBezTo>
                    <a:pt x="55880" y="36830"/>
                    <a:pt x="54610" y="19050"/>
                    <a:pt x="58420" y="12700"/>
                  </a:cubicBezTo>
                  <a:cubicBezTo>
                    <a:pt x="63500" y="5080"/>
                    <a:pt x="80010" y="0"/>
                    <a:pt x="87630" y="2540"/>
                  </a:cubicBezTo>
                  <a:cubicBezTo>
                    <a:pt x="95250" y="3810"/>
                    <a:pt x="102870" y="12700"/>
                    <a:pt x="104140" y="19050"/>
                  </a:cubicBezTo>
                  <a:cubicBezTo>
                    <a:pt x="106680" y="26670"/>
                    <a:pt x="105410" y="35560"/>
                    <a:pt x="99060" y="43180"/>
                  </a:cubicBezTo>
                  <a:cubicBezTo>
                    <a:pt x="88900" y="54610"/>
                    <a:pt x="49530" y="69850"/>
                    <a:pt x="31750" y="68580"/>
                  </a:cubicBezTo>
                  <a:cubicBezTo>
                    <a:pt x="20320" y="68580"/>
                    <a:pt x="5080" y="60960"/>
                    <a:pt x="2540" y="53340"/>
                  </a:cubicBezTo>
                  <a:cubicBezTo>
                    <a:pt x="0" y="45720"/>
                    <a:pt x="20320" y="20320"/>
                    <a:pt x="20320" y="20320"/>
                  </a:cubicBezTo>
                </a:path>
              </a:pathLst>
            </a:custGeom>
            <a:solidFill>
              <a:srgbClr val="4AA948"/>
            </a:solidFill>
            <a:ln cap="sq">
              <a:noFill/>
              <a:prstDash val="solid"/>
              <a:miter/>
            </a:ln>
          </p:spPr>
          <p:txBody>
            <a:bodyPr/>
            <a:lstStyle/>
            <a:p>
              <a:endParaRPr lang="en-GB"/>
            </a:p>
          </p:txBody>
        </p:sp>
      </p:grpSp>
      <p:grpSp>
        <p:nvGrpSpPr>
          <p:cNvPr id="127" name="Group 127"/>
          <p:cNvGrpSpPr/>
          <p:nvPr/>
        </p:nvGrpSpPr>
        <p:grpSpPr>
          <a:xfrm>
            <a:off x="16606838" y="1597342"/>
            <a:ext cx="140970" cy="176212"/>
            <a:chOff x="0" y="0"/>
            <a:chExt cx="187960" cy="234950"/>
          </a:xfrm>
        </p:grpSpPr>
        <p:sp>
          <p:nvSpPr>
            <p:cNvPr id="128" name="Freeform 128"/>
            <p:cNvSpPr/>
            <p:nvPr/>
          </p:nvSpPr>
          <p:spPr>
            <a:xfrm>
              <a:off x="53340" y="45720"/>
              <a:ext cx="83820" cy="138430"/>
            </a:xfrm>
            <a:custGeom>
              <a:avLst/>
              <a:gdLst/>
              <a:ahLst/>
              <a:cxnLst/>
              <a:rect l="l" t="t" r="r" b="b"/>
              <a:pathLst>
                <a:path w="83820" h="138430">
                  <a:moveTo>
                    <a:pt x="6350" y="119380"/>
                  </a:moveTo>
                  <a:cubicBezTo>
                    <a:pt x="0" y="25400"/>
                    <a:pt x="5080" y="11430"/>
                    <a:pt x="12700" y="5080"/>
                  </a:cubicBezTo>
                  <a:cubicBezTo>
                    <a:pt x="21590" y="0"/>
                    <a:pt x="35560" y="0"/>
                    <a:pt x="45720" y="6350"/>
                  </a:cubicBezTo>
                  <a:cubicBezTo>
                    <a:pt x="60960" y="16510"/>
                    <a:pt x="82550" y="60960"/>
                    <a:pt x="82550" y="80010"/>
                  </a:cubicBezTo>
                  <a:cubicBezTo>
                    <a:pt x="83820" y="91440"/>
                    <a:pt x="77470" y="104140"/>
                    <a:pt x="69850" y="107950"/>
                  </a:cubicBezTo>
                  <a:cubicBezTo>
                    <a:pt x="64770" y="113030"/>
                    <a:pt x="53340" y="111760"/>
                    <a:pt x="46990" y="109220"/>
                  </a:cubicBezTo>
                  <a:cubicBezTo>
                    <a:pt x="40640" y="105410"/>
                    <a:pt x="34290" y="96520"/>
                    <a:pt x="33020" y="88900"/>
                  </a:cubicBezTo>
                  <a:cubicBezTo>
                    <a:pt x="31750" y="82550"/>
                    <a:pt x="36830" y="71120"/>
                    <a:pt x="41910" y="67310"/>
                  </a:cubicBezTo>
                  <a:cubicBezTo>
                    <a:pt x="46990" y="62230"/>
                    <a:pt x="58420" y="59690"/>
                    <a:pt x="64770" y="62230"/>
                  </a:cubicBezTo>
                  <a:cubicBezTo>
                    <a:pt x="71120" y="63500"/>
                    <a:pt x="80010" y="71120"/>
                    <a:pt x="82550" y="77470"/>
                  </a:cubicBezTo>
                  <a:cubicBezTo>
                    <a:pt x="83820" y="85090"/>
                    <a:pt x="80010" y="102870"/>
                    <a:pt x="72390" y="106680"/>
                  </a:cubicBezTo>
                  <a:cubicBezTo>
                    <a:pt x="66040" y="111760"/>
                    <a:pt x="49530" y="111760"/>
                    <a:pt x="41910" y="105410"/>
                  </a:cubicBezTo>
                  <a:cubicBezTo>
                    <a:pt x="30480" y="96520"/>
                    <a:pt x="19050" y="46990"/>
                    <a:pt x="24130" y="43180"/>
                  </a:cubicBezTo>
                  <a:cubicBezTo>
                    <a:pt x="27940" y="40640"/>
                    <a:pt x="43180" y="48260"/>
                    <a:pt x="48260" y="57150"/>
                  </a:cubicBezTo>
                  <a:cubicBezTo>
                    <a:pt x="55880" y="68580"/>
                    <a:pt x="62230" y="105410"/>
                    <a:pt x="55880" y="119380"/>
                  </a:cubicBezTo>
                  <a:cubicBezTo>
                    <a:pt x="52070" y="129540"/>
                    <a:pt x="36830" y="138430"/>
                    <a:pt x="27940" y="138430"/>
                  </a:cubicBezTo>
                  <a:cubicBezTo>
                    <a:pt x="20320" y="138430"/>
                    <a:pt x="6350" y="119380"/>
                    <a:pt x="6350" y="119380"/>
                  </a:cubicBezTo>
                </a:path>
              </a:pathLst>
            </a:custGeom>
            <a:solidFill>
              <a:srgbClr val="4AA948"/>
            </a:solidFill>
            <a:ln cap="sq">
              <a:noFill/>
              <a:prstDash val="solid"/>
              <a:miter/>
            </a:ln>
          </p:spPr>
          <p:txBody>
            <a:bodyPr/>
            <a:lstStyle/>
            <a:p>
              <a:endParaRPr lang="en-GB"/>
            </a:p>
          </p:txBody>
        </p:sp>
      </p:grpSp>
      <p:grpSp>
        <p:nvGrpSpPr>
          <p:cNvPr id="129" name="Group 129"/>
          <p:cNvGrpSpPr/>
          <p:nvPr/>
        </p:nvGrpSpPr>
        <p:grpSpPr>
          <a:xfrm>
            <a:off x="16470630" y="1357312"/>
            <a:ext cx="452438" cy="188595"/>
            <a:chOff x="0" y="0"/>
            <a:chExt cx="603250" cy="251460"/>
          </a:xfrm>
        </p:grpSpPr>
        <p:sp>
          <p:nvSpPr>
            <p:cNvPr id="130" name="Freeform 130"/>
            <p:cNvSpPr/>
            <p:nvPr/>
          </p:nvSpPr>
          <p:spPr>
            <a:xfrm>
              <a:off x="50800" y="46990"/>
              <a:ext cx="501650" cy="153670"/>
            </a:xfrm>
            <a:custGeom>
              <a:avLst/>
              <a:gdLst/>
              <a:ahLst/>
              <a:cxnLst/>
              <a:rect l="l" t="t" r="r" b="b"/>
              <a:pathLst>
                <a:path w="501650" h="153670">
                  <a:moveTo>
                    <a:pt x="488950" y="50800"/>
                  </a:moveTo>
                  <a:cubicBezTo>
                    <a:pt x="328930" y="116840"/>
                    <a:pt x="207010" y="63500"/>
                    <a:pt x="137160" y="58420"/>
                  </a:cubicBezTo>
                  <a:cubicBezTo>
                    <a:pt x="91440" y="54610"/>
                    <a:pt x="40640" y="71120"/>
                    <a:pt x="19050" y="62230"/>
                  </a:cubicBezTo>
                  <a:cubicBezTo>
                    <a:pt x="8890" y="57150"/>
                    <a:pt x="0" y="48260"/>
                    <a:pt x="0" y="40640"/>
                  </a:cubicBezTo>
                  <a:cubicBezTo>
                    <a:pt x="0" y="31750"/>
                    <a:pt x="8890" y="15240"/>
                    <a:pt x="19050" y="12700"/>
                  </a:cubicBezTo>
                  <a:cubicBezTo>
                    <a:pt x="33020" y="8890"/>
                    <a:pt x="68580" y="30480"/>
                    <a:pt x="83820" y="43180"/>
                  </a:cubicBezTo>
                  <a:cubicBezTo>
                    <a:pt x="93980" y="50800"/>
                    <a:pt x="100330" y="58420"/>
                    <a:pt x="104140" y="71120"/>
                  </a:cubicBezTo>
                  <a:cubicBezTo>
                    <a:pt x="111760" y="88900"/>
                    <a:pt x="118110" y="132080"/>
                    <a:pt x="109220" y="143510"/>
                  </a:cubicBezTo>
                  <a:cubicBezTo>
                    <a:pt x="102870" y="151130"/>
                    <a:pt x="86360" y="153670"/>
                    <a:pt x="78740" y="149860"/>
                  </a:cubicBezTo>
                  <a:cubicBezTo>
                    <a:pt x="71120" y="146050"/>
                    <a:pt x="63500" y="130810"/>
                    <a:pt x="64770" y="121920"/>
                  </a:cubicBezTo>
                  <a:cubicBezTo>
                    <a:pt x="66040" y="114300"/>
                    <a:pt x="80010" y="102870"/>
                    <a:pt x="87630" y="101600"/>
                  </a:cubicBezTo>
                  <a:cubicBezTo>
                    <a:pt x="95250" y="100330"/>
                    <a:pt x="105410" y="105410"/>
                    <a:pt x="110490" y="111760"/>
                  </a:cubicBezTo>
                  <a:cubicBezTo>
                    <a:pt x="114300" y="116840"/>
                    <a:pt x="116840" y="128270"/>
                    <a:pt x="114300" y="134620"/>
                  </a:cubicBezTo>
                  <a:cubicBezTo>
                    <a:pt x="111760" y="142240"/>
                    <a:pt x="97790" y="152400"/>
                    <a:pt x="88900" y="152400"/>
                  </a:cubicBezTo>
                  <a:cubicBezTo>
                    <a:pt x="82550" y="152400"/>
                    <a:pt x="74930" y="147320"/>
                    <a:pt x="68580" y="140970"/>
                  </a:cubicBezTo>
                  <a:cubicBezTo>
                    <a:pt x="59690" y="129540"/>
                    <a:pt x="59690" y="101600"/>
                    <a:pt x="49530" y="86360"/>
                  </a:cubicBezTo>
                  <a:cubicBezTo>
                    <a:pt x="38100" y="71120"/>
                    <a:pt x="8890" y="64770"/>
                    <a:pt x="3810" y="52070"/>
                  </a:cubicBezTo>
                  <a:cubicBezTo>
                    <a:pt x="0" y="40640"/>
                    <a:pt x="3810" y="22860"/>
                    <a:pt x="13970" y="15240"/>
                  </a:cubicBezTo>
                  <a:cubicBezTo>
                    <a:pt x="31750" y="0"/>
                    <a:pt x="92710" y="10160"/>
                    <a:pt x="143510" y="12700"/>
                  </a:cubicBezTo>
                  <a:cubicBezTo>
                    <a:pt x="215900" y="17780"/>
                    <a:pt x="347980" y="63500"/>
                    <a:pt x="406400" y="50800"/>
                  </a:cubicBezTo>
                  <a:cubicBezTo>
                    <a:pt x="440690" y="43180"/>
                    <a:pt x="463550" y="1270"/>
                    <a:pt x="480060" y="3810"/>
                  </a:cubicBezTo>
                  <a:cubicBezTo>
                    <a:pt x="490220" y="5080"/>
                    <a:pt x="499110" y="16510"/>
                    <a:pt x="500380" y="24130"/>
                  </a:cubicBezTo>
                  <a:cubicBezTo>
                    <a:pt x="501650" y="31750"/>
                    <a:pt x="488950" y="50800"/>
                    <a:pt x="488950" y="50800"/>
                  </a:cubicBezTo>
                </a:path>
              </a:pathLst>
            </a:custGeom>
            <a:solidFill>
              <a:srgbClr val="4AA948"/>
            </a:solidFill>
            <a:ln cap="sq">
              <a:noFill/>
              <a:prstDash val="solid"/>
              <a:miter/>
            </a:ln>
          </p:spPr>
          <p:txBody>
            <a:bodyPr/>
            <a:lstStyle/>
            <a:p>
              <a:endParaRPr lang="en-GB"/>
            </a:p>
          </p:txBody>
        </p:sp>
      </p:grpSp>
      <p:grpSp>
        <p:nvGrpSpPr>
          <p:cNvPr id="131" name="Group 131"/>
          <p:cNvGrpSpPr/>
          <p:nvPr/>
        </p:nvGrpSpPr>
        <p:grpSpPr>
          <a:xfrm>
            <a:off x="16502062" y="1818323"/>
            <a:ext cx="111442" cy="108585"/>
            <a:chOff x="0" y="0"/>
            <a:chExt cx="148590" cy="144780"/>
          </a:xfrm>
        </p:grpSpPr>
        <p:sp>
          <p:nvSpPr>
            <p:cNvPr id="132" name="Freeform 132"/>
            <p:cNvSpPr/>
            <p:nvPr/>
          </p:nvSpPr>
          <p:spPr>
            <a:xfrm>
              <a:off x="45720" y="45720"/>
              <a:ext cx="50800" cy="50800"/>
            </a:xfrm>
            <a:custGeom>
              <a:avLst/>
              <a:gdLst/>
              <a:ahLst/>
              <a:cxnLst/>
              <a:rect l="l" t="t" r="r" b="b"/>
              <a:pathLst>
                <a:path w="50800" h="50800">
                  <a:moveTo>
                    <a:pt x="50800" y="16510"/>
                  </a:moveTo>
                  <a:cubicBezTo>
                    <a:pt x="29210" y="50800"/>
                    <a:pt x="8890" y="44450"/>
                    <a:pt x="5080" y="38100"/>
                  </a:cubicBezTo>
                  <a:cubicBezTo>
                    <a:pt x="0" y="30480"/>
                    <a:pt x="3810" y="10160"/>
                    <a:pt x="10160" y="5080"/>
                  </a:cubicBezTo>
                  <a:cubicBezTo>
                    <a:pt x="17780" y="0"/>
                    <a:pt x="44450" y="6350"/>
                    <a:pt x="44450" y="6350"/>
                  </a:cubicBezTo>
                </a:path>
              </a:pathLst>
            </a:custGeom>
            <a:solidFill>
              <a:srgbClr val="4AA948"/>
            </a:solidFill>
            <a:ln cap="sq">
              <a:noFill/>
              <a:prstDash val="solid"/>
              <a:miter/>
            </a:ln>
          </p:spPr>
          <p:txBody>
            <a:bodyPr/>
            <a:lstStyle/>
            <a:p>
              <a:endParaRPr lang="en-GB"/>
            </a:p>
          </p:txBody>
        </p:sp>
      </p:grpSp>
      <p:grpSp>
        <p:nvGrpSpPr>
          <p:cNvPr id="133" name="Group 133"/>
          <p:cNvGrpSpPr/>
          <p:nvPr/>
        </p:nvGrpSpPr>
        <p:grpSpPr>
          <a:xfrm>
            <a:off x="16309657" y="1438275"/>
            <a:ext cx="350520" cy="488632"/>
            <a:chOff x="0" y="0"/>
            <a:chExt cx="467360" cy="651510"/>
          </a:xfrm>
        </p:grpSpPr>
        <p:sp>
          <p:nvSpPr>
            <p:cNvPr id="134" name="Freeform 134"/>
            <p:cNvSpPr/>
            <p:nvPr/>
          </p:nvSpPr>
          <p:spPr>
            <a:xfrm>
              <a:off x="48260" y="46990"/>
              <a:ext cx="369570" cy="552450"/>
            </a:xfrm>
            <a:custGeom>
              <a:avLst/>
              <a:gdLst/>
              <a:ahLst/>
              <a:cxnLst/>
              <a:rect l="l" t="t" r="r" b="b"/>
              <a:pathLst>
                <a:path w="369570" h="552450">
                  <a:moveTo>
                    <a:pt x="269240" y="552450"/>
                  </a:moveTo>
                  <a:cubicBezTo>
                    <a:pt x="165100" y="521970"/>
                    <a:pt x="128270" y="543560"/>
                    <a:pt x="99060" y="533400"/>
                  </a:cubicBezTo>
                  <a:cubicBezTo>
                    <a:pt x="66040" y="523240"/>
                    <a:pt x="21590" y="480060"/>
                    <a:pt x="8890" y="455930"/>
                  </a:cubicBezTo>
                  <a:cubicBezTo>
                    <a:pt x="0" y="440690"/>
                    <a:pt x="1270" y="427990"/>
                    <a:pt x="2540" y="410210"/>
                  </a:cubicBezTo>
                  <a:cubicBezTo>
                    <a:pt x="6350" y="386080"/>
                    <a:pt x="16510" y="340360"/>
                    <a:pt x="38100" y="323850"/>
                  </a:cubicBezTo>
                  <a:cubicBezTo>
                    <a:pt x="59690" y="306070"/>
                    <a:pt x="114300" y="325120"/>
                    <a:pt x="130810" y="307340"/>
                  </a:cubicBezTo>
                  <a:cubicBezTo>
                    <a:pt x="146050" y="289560"/>
                    <a:pt x="127000" y="240030"/>
                    <a:pt x="133350" y="214630"/>
                  </a:cubicBezTo>
                  <a:cubicBezTo>
                    <a:pt x="139700" y="194310"/>
                    <a:pt x="156210" y="182880"/>
                    <a:pt x="161290" y="165100"/>
                  </a:cubicBezTo>
                  <a:cubicBezTo>
                    <a:pt x="166370" y="144780"/>
                    <a:pt x="148590" y="119380"/>
                    <a:pt x="160020" y="97790"/>
                  </a:cubicBezTo>
                  <a:cubicBezTo>
                    <a:pt x="177800" y="66040"/>
                    <a:pt x="260350" y="26670"/>
                    <a:pt x="297180" y="12700"/>
                  </a:cubicBezTo>
                  <a:cubicBezTo>
                    <a:pt x="318770" y="5080"/>
                    <a:pt x="341630" y="0"/>
                    <a:pt x="353060" y="5080"/>
                  </a:cubicBezTo>
                  <a:cubicBezTo>
                    <a:pt x="360680" y="7620"/>
                    <a:pt x="367030" y="16510"/>
                    <a:pt x="368300" y="22860"/>
                  </a:cubicBezTo>
                  <a:cubicBezTo>
                    <a:pt x="369570" y="30480"/>
                    <a:pt x="367030" y="41910"/>
                    <a:pt x="360680" y="45720"/>
                  </a:cubicBezTo>
                  <a:cubicBezTo>
                    <a:pt x="354330" y="50800"/>
                    <a:pt x="331470" y="50800"/>
                    <a:pt x="323850" y="44450"/>
                  </a:cubicBezTo>
                  <a:cubicBezTo>
                    <a:pt x="318770" y="40640"/>
                    <a:pt x="316230" y="29210"/>
                    <a:pt x="318770" y="21590"/>
                  </a:cubicBezTo>
                  <a:cubicBezTo>
                    <a:pt x="320040" y="15240"/>
                    <a:pt x="327660" y="6350"/>
                    <a:pt x="334010" y="3810"/>
                  </a:cubicBezTo>
                  <a:cubicBezTo>
                    <a:pt x="341630" y="2540"/>
                    <a:pt x="359410" y="6350"/>
                    <a:pt x="363220" y="12700"/>
                  </a:cubicBezTo>
                  <a:cubicBezTo>
                    <a:pt x="368300" y="20320"/>
                    <a:pt x="368300" y="36830"/>
                    <a:pt x="363220" y="44450"/>
                  </a:cubicBezTo>
                  <a:cubicBezTo>
                    <a:pt x="355600" y="53340"/>
                    <a:pt x="326390" y="44450"/>
                    <a:pt x="308610" y="53340"/>
                  </a:cubicBezTo>
                  <a:cubicBezTo>
                    <a:pt x="285750" y="64770"/>
                    <a:pt x="257810" y="106680"/>
                    <a:pt x="238760" y="114300"/>
                  </a:cubicBezTo>
                  <a:cubicBezTo>
                    <a:pt x="226060" y="118110"/>
                    <a:pt x="215900" y="107950"/>
                    <a:pt x="207010" y="115570"/>
                  </a:cubicBezTo>
                  <a:cubicBezTo>
                    <a:pt x="182880" y="137160"/>
                    <a:pt x="195580" y="311150"/>
                    <a:pt x="172720" y="341630"/>
                  </a:cubicBezTo>
                  <a:cubicBezTo>
                    <a:pt x="163830" y="354330"/>
                    <a:pt x="152400" y="355600"/>
                    <a:pt x="139700" y="358140"/>
                  </a:cubicBezTo>
                  <a:cubicBezTo>
                    <a:pt x="123190" y="360680"/>
                    <a:pt x="96520" y="344170"/>
                    <a:pt x="81280" y="351790"/>
                  </a:cubicBezTo>
                  <a:cubicBezTo>
                    <a:pt x="64770" y="361950"/>
                    <a:pt x="41910" y="398780"/>
                    <a:pt x="45720" y="420370"/>
                  </a:cubicBezTo>
                  <a:cubicBezTo>
                    <a:pt x="49530" y="444500"/>
                    <a:pt x="88900" y="478790"/>
                    <a:pt x="116840" y="486410"/>
                  </a:cubicBezTo>
                  <a:cubicBezTo>
                    <a:pt x="143510" y="495300"/>
                    <a:pt x="180340" y="466090"/>
                    <a:pt x="209550" y="469900"/>
                  </a:cubicBezTo>
                  <a:cubicBezTo>
                    <a:pt x="237490" y="473710"/>
                    <a:pt x="278130" y="491490"/>
                    <a:pt x="292100" y="508000"/>
                  </a:cubicBezTo>
                  <a:cubicBezTo>
                    <a:pt x="300990" y="518160"/>
                    <a:pt x="306070" y="537210"/>
                    <a:pt x="300990" y="543560"/>
                  </a:cubicBezTo>
                  <a:cubicBezTo>
                    <a:pt x="297180" y="551180"/>
                    <a:pt x="269240" y="552450"/>
                    <a:pt x="269240" y="552450"/>
                  </a:cubicBezTo>
                </a:path>
              </a:pathLst>
            </a:custGeom>
            <a:solidFill>
              <a:srgbClr val="4AA948"/>
            </a:solidFill>
            <a:ln cap="sq">
              <a:noFill/>
              <a:prstDash val="solid"/>
              <a:miter/>
            </a:ln>
          </p:spPr>
          <p:txBody>
            <a:bodyPr/>
            <a:lstStyle/>
            <a:p>
              <a:endParaRPr lang="en-GB"/>
            </a:p>
          </p:txBody>
        </p:sp>
      </p:grpSp>
      <p:grpSp>
        <p:nvGrpSpPr>
          <p:cNvPr id="135" name="Group 135"/>
          <p:cNvGrpSpPr/>
          <p:nvPr/>
        </p:nvGrpSpPr>
        <p:grpSpPr>
          <a:xfrm>
            <a:off x="14829473" y="1168718"/>
            <a:ext cx="928688" cy="377190"/>
            <a:chOff x="0" y="0"/>
            <a:chExt cx="1238250" cy="502920"/>
          </a:xfrm>
        </p:grpSpPr>
        <p:sp>
          <p:nvSpPr>
            <p:cNvPr id="136" name="Freeform 136"/>
            <p:cNvSpPr/>
            <p:nvPr/>
          </p:nvSpPr>
          <p:spPr>
            <a:xfrm>
              <a:off x="50800" y="24130"/>
              <a:ext cx="1136650" cy="431800"/>
            </a:xfrm>
            <a:custGeom>
              <a:avLst/>
              <a:gdLst/>
              <a:ahLst/>
              <a:cxnLst/>
              <a:rect l="l" t="t" r="r" b="b"/>
              <a:pathLst>
                <a:path w="1136650" h="431800">
                  <a:moveTo>
                    <a:pt x="538480" y="77470"/>
                  </a:moveTo>
                  <a:cubicBezTo>
                    <a:pt x="458470" y="85090"/>
                    <a:pt x="454660" y="87630"/>
                    <a:pt x="441960" y="97790"/>
                  </a:cubicBezTo>
                  <a:cubicBezTo>
                    <a:pt x="405130" y="129540"/>
                    <a:pt x="298450" y="314960"/>
                    <a:pt x="260350" y="331470"/>
                  </a:cubicBezTo>
                  <a:cubicBezTo>
                    <a:pt x="247650" y="336550"/>
                    <a:pt x="237490" y="334010"/>
                    <a:pt x="231140" y="327660"/>
                  </a:cubicBezTo>
                  <a:cubicBezTo>
                    <a:pt x="224790" y="322580"/>
                    <a:pt x="219710" y="308610"/>
                    <a:pt x="223520" y="300990"/>
                  </a:cubicBezTo>
                  <a:cubicBezTo>
                    <a:pt x="232410" y="283210"/>
                    <a:pt x="303530" y="274320"/>
                    <a:pt x="339090" y="256540"/>
                  </a:cubicBezTo>
                  <a:cubicBezTo>
                    <a:pt x="372110" y="238760"/>
                    <a:pt x="410210" y="195580"/>
                    <a:pt x="430530" y="194310"/>
                  </a:cubicBezTo>
                  <a:cubicBezTo>
                    <a:pt x="439420" y="194310"/>
                    <a:pt x="447040" y="199390"/>
                    <a:pt x="452120" y="204470"/>
                  </a:cubicBezTo>
                  <a:cubicBezTo>
                    <a:pt x="455930" y="209550"/>
                    <a:pt x="458470" y="219710"/>
                    <a:pt x="455930" y="227330"/>
                  </a:cubicBezTo>
                  <a:cubicBezTo>
                    <a:pt x="449580" y="243840"/>
                    <a:pt x="420370" y="267970"/>
                    <a:pt x="396240" y="284480"/>
                  </a:cubicBezTo>
                  <a:cubicBezTo>
                    <a:pt x="367030" y="304800"/>
                    <a:pt x="321310" y="326390"/>
                    <a:pt x="289560" y="335280"/>
                  </a:cubicBezTo>
                  <a:cubicBezTo>
                    <a:pt x="266700" y="342900"/>
                    <a:pt x="238760" y="350520"/>
                    <a:pt x="224790" y="344170"/>
                  </a:cubicBezTo>
                  <a:cubicBezTo>
                    <a:pt x="215900" y="340360"/>
                    <a:pt x="207010" y="328930"/>
                    <a:pt x="208280" y="320040"/>
                  </a:cubicBezTo>
                  <a:cubicBezTo>
                    <a:pt x="208280" y="312420"/>
                    <a:pt x="231140" y="295910"/>
                    <a:pt x="229870" y="294640"/>
                  </a:cubicBezTo>
                  <a:cubicBezTo>
                    <a:pt x="228600" y="293370"/>
                    <a:pt x="210820" y="311150"/>
                    <a:pt x="208280" y="308610"/>
                  </a:cubicBezTo>
                  <a:cubicBezTo>
                    <a:pt x="204470" y="306070"/>
                    <a:pt x="210820" y="285750"/>
                    <a:pt x="215900" y="273050"/>
                  </a:cubicBezTo>
                  <a:cubicBezTo>
                    <a:pt x="223520" y="259080"/>
                    <a:pt x="238760" y="233680"/>
                    <a:pt x="251460" y="232410"/>
                  </a:cubicBezTo>
                  <a:cubicBezTo>
                    <a:pt x="260350" y="231140"/>
                    <a:pt x="278130" y="245110"/>
                    <a:pt x="280670" y="256540"/>
                  </a:cubicBezTo>
                  <a:cubicBezTo>
                    <a:pt x="283210" y="271780"/>
                    <a:pt x="262890" y="300990"/>
                    <a:pt x="250190" y="320040"/>
                  </a:cubicBezTo>
                  <a:cubicBezTo>
                    <a:pt x="237490" y="339090"/>
                    <a:pt x="218440" y="367030"/>
                    <a:pt x="204470" y="369570"/>
                  </a:cubicBezTo>
                  <a:cubicBezTo>
                    <a:pt x="195580" y="372110"/>
                    <a:pt x="182880" y="365760"/>
                    <a:pt x="177800" y="359410"/>
                  </a:cubicBezTo>
                  <a:cubicBezTo>
                    <a:pt x="172720" y="354330"/>
                    <a:pt x="171450" y="345440"/>
                    <a:pt x="173990" y="336550"/>
                  </a:cubicBezTo>
                  <a:cubicBezTo>
                    <a:pt x="182880" y="316230"/>
                    <a:pt x="246380" y="257810"/>
                    <a:pt x="267970" y="257810"/>
                  </a:cubicBezTo>
                  <a:cubicBezTo>
                    <a:pt x="278130" y="256540"/>
                    <a:pt x="288290" y="266700"/>
                    <a:pt x="292100" y="274320"/>
                  </a:cubicBezTo>
                  <a:cubicBezTo>
                    <a:pt x="294640" y="280670"/>
                    <a:pt x="289560" y="297180"/>
                    <a:pt x="288290" y="297180"/>
                  </a:cubicBezTo>
                  <a:cubicBezTo>
                    <a:pt x="287020" y="297180"/>
                    <a:pt x="283210" y="267970"/>
                    <a:pt x="287020" y="265430"/>
                  </a:cubicBezTo>
                  <a:cubicBezTo>
                    <a:pt x="292100" y="264160"/>
                    <a:pt x="307340" y="299720"/>
                    <a:pt x="323850" y="303530"/>
                  </a:cubicBezTo>
                  <a:cubicBezTo>
                    <a:pt x="345440" y="307340"/>
                    <a:pt x="396240" y="262890"/>
                    <a:pt x="414020" y="267970"/>
                  </a:cubicBezTo>
                  <a:cubicBezTo>
                    <a:pt x="422910" y="270510"/>
                    <a:pt x="430530" y="283210"/>
                    <a:pt x="431800" y="290830"/>
                  </a:cubicBezTo>
                  <a:cubicBezTo>
                    <a:pt x="431800" y="297180"/>
                    <a:pt x="427990" y="308610"/>
                    <a:pt x="421640" y="312420"/>
                  </a:cubicBezTo>
                  <a:cubicBezTo>
                    <a:pt x="414020" y="316230"/>
                    <a:pt x="403860" y="307340"/>
                    <a:pt x="387350" y="309880"/>
                  </a:cubicBezTo>
                  <a:cubicBezTo>
                    <a:pt x="344170" y="313690"/>
                    <a:pt x="189230" y="386080"/>
                    <a:pt x="157480" y="378460"/>
                  </a:cubicBezTo>
                  <a:cubicBezTo>
                    <a:pt x="147320" y="375920"/>
                    <a:pt x="142240" y="368300"/>
                    <a:pt x="139700" y="361950"/>
                  </a:cubicBezTo>
                  <a:cubicBezTo>
                    <a:pt x="137160" y="355600"/>
                    <a:pt x="139700" y="346710"/>
                    <a:pt x="143510" y="339090"/>
                  </a:cubicBezTo>
                  <a:cubicBezTo>
                    <a:pt x="151130" y="325120"/>
                    <a:pt x="175260" y="307340"/>
                    <a:pt x="193040" y="297180"/>
                  </a:cubicBezTo>
                  <a:cubicBezTo>
                    <a:pt x="208280" y="288290"/>
                    <a:pt x="223520" y="279400"/>
                    <a:pt x="242570" y="278130"/>
                  </a:cubicBezTo>
                  <a:cubicBezTo>
                    <a:pt x="265430" y="276860"/>
                    <a:pt x="307340" y="287020"/>
                    <a:pt x="321310" y="300990"/>
                  </a:cubicBezTo>
                  <a:cubicBezTo>
                    <a:pt x="330200" y="309880"/>
                    <a:pt x="332740" y="323850"/>
                    <a:pt x="330200" y="334010"/>
                  </a:cubicBezTo>
                  <a:cubicBezTo>
                    <a:pt x="327660" y="346710"/>
                    <a:pt x="316230" y="361950"/>
                    <a:pt x="303530" y="368300"/>
                  </a:cubicBezTo>
                  <a:cubicBezTo>
                    <a:pt x="288290" y="375920"/>
                    <a:pt x="250190" y="378460"/>
                    <a:pt x="237490" y="369570"/>
                  </a:cubicBezTo>
                  <a:cubicBezTo>
                    <a:pt x="228600" y="363220"/>
                    <a:pt x="224790" y="346710"/>
                    <a:pt x="228600" y="332740"/>
                  </a:cubicBezTo>
                  <a:cubicBezTo>
                    <a:pt x="236220" y="309880"/>
                    <a:pt x="297180" y="288290"/>
                    <a:pt x="323850" y="252730"/>
                  </a:cubicBezTo>
                  <a:cubicBezTo>
                    <a:pt x="356870" y="208280"/>
                    <a:pt x="364490" y="119380"/>
                    <a:pt x="400050" y="82550"/>
                  </a:cubicBezTo>
                  <a:cubicBezTo>
                    <a:pt x="429260" y="53340"/>
                    <a:pt x="485140" y="29210"/>
                    <a:pt x="508000" y="30480"/>
                  </a:cubicBezTo>
                  <a:cubicBezTo>
                    <a:pt x="519430" y="30480"/>
                    <a:pt x="528320" y="38100"/>
                    <a:pt x="532130" y="45720"/>
                  </a:cubicBezTo>
                  <a:cubicBezTo>
                    <a:pt x="535940" y="52070"/>
                    <a:pt x="534670" y="63500"/>
                    <a:pt x="530860" y="68580"/>
                  </a:cubicBezTo>
                  <a:cubicBezTo>
                    <a:pt x="527050" y="74930"/>
                    <a:pt x="510540" y="81280"/>
                    <a:pt x="510540" y="81280"/>
                  </a:cubicBezTo>
                  <a:cubicBezTo>
                    <a:pt x="510540" y="80010"/>
                    <a:pt x="532130" y="57150"/>
                    <a:pt x="535940" y="58420"/>
                  </a:cubicBezTo>
                  <a:cubicBezTo>
                    <a:pt x="538480" y="60960"/>
                    <a:pt x="534670" y="82550"/>
                    <a:pt x="528320" y="93980"/>
                  </a:cubicBezTo>
                  <a:cubicBezTo>
                    <a:pt x="521970" y="105410"/>
                    <a:pt x="505460" y="111760"/>
                    <a:pt x="494030" y="127000"/>
                  </a:cubicBezTo>
                  <a:cubicBezTo>
                    <a:pt x="476250" y="149860"/>
                    <a:pt x="457200" y="213360"/>
                    <a:pt x="439420" y="226060"/>
                  </a:cubicBezTo>
                  <a:cubicBezTo>
                    <a:pt x="431800" y="231140"/>
                    <a:pt x="422910" y="231140"/>
                    <a:pt x="415290" y="228600"/>
                  </a:cubicBezTo>
                  <a:cubicBezTo>
                    <a:pt x="408940" y="227330"/>
                    <a:pt x="402590" y="218440"/>
                    <a:pt x="400050" y="212090"/>
                  </a:cubicBezTo>
                  <a:cubicBezTo>
                    <a:pt x="397510" y="205740"/>
                    <a:pt x="397510" y="200660"/>
                    <a:pt x="401320" y="194310"/>
                  </a:cubicBezTo>
                  <a:cubicBezTo>
                    <a:pt x="412750" y="175260"/>
                    <a:pt x="480060" y="138430"/>
                    <a:pt x="513080" y="120650"/>
                  </a:cubicBezTo>
                  <a:cubicBezTo>
                    <a:pt x="539750" y="107950"/>
                    <a:pt x="570230" y="90170"/>
                    <a:pt x="585470" y="95250"/>
                  </a:cubicBezTo>
                  <a:cubicBezTo>
                    <a:pt x="596900" y="99060"/>
                    <a:pt x="605790" y="118110"/>
                    <a:pt x="604520" y="128270"/>
                  </a:cubicBezTo>
                  <a:cubicBezTo>
                    <a:pt x="601980" y="143510"/>
                    <a:pt x="571500" y="158750"/>
                    <a:pt x="551180" y="173990"/>
                  </a:cubicBezTo>
                  <a:cubicBezTo>
                    <a:pt x="527050" y="190500"/>
                    <a:pt x="488950" y="220980"/>
                    <a:pt x="467360" y="222250"/>
                  </a:cubicBezTo>
                  <a:cubicBezTo>
                    <a:pt x="453390" y="222250"/>
                    <a:pt x="433070" y="212090"/>
                    <a:pt x="433070" y="207010"/>
                  </a:cubicBezTo>
                  <a:cubicBezTo>
                    <a:pt x="434340" y="196850"/>
                    <a:pt x="515620" y="170180"/>
                    <a:pt x="534670" y="176530"/>
                  </a:cubicBezTo>
                  <a:cubicBezTo>
                    <a:pt x="544830" y="179070"/>
                    <a:pt x="552450" y="190500"/>
                    <a:pt x="552450" y="198120"/>
                  </a:cubicBezTo>
                  <a:cubicBezTo>
                    <a:pt x="552450" y="207010"/>
                    <a:pt x="532130" y="224790"/>
                    <a:pt x="532130" y="224790"/>
                  </a:cubicBezTo>
                  <a:cubicBezTo>
                    <a:pt x="533400" y="226060"/>
                    <a:pt x="551180" y="203200"/>
                    <a:pt x="553720" y="204470"/>
                  </a:cubicBezTo>
                  <a:cubicBezTo>
                    <a:pt x="556260" y="205740"/>
                    <a:pt x="552450" y="220980"/>
                    <a:pt x="547370" y="231140"/>
                  </a:cubicBezTo>
                  <a:cubicBezTo>
                    <a:pt x="539750" y="245110"/>
                    <a:pt x="520700" y="267970"/>
                    <a:pt x="499110" y="278130"/>
                  </a:cubicBezTo>
                  <a:cubicBezTo>
                    <a:pt x="474980" y="290830"/>
                    <a:pt x="429260" y="294640"/>
                    <a:pt x="405130" y="292100"/>
                  </a:cubicBezTo>
                  <a:cubicBezTo>
                    <a:pt x="391160" y="290830"/>
                    <a:pt x="381000" y="275590"/>
                    <a:pt x="370840" y="278130"/>
                  </a:cubicBezTo>
                  <a:cubicBezTo>
                    <a:pt x="360680" y="281940"/>
                    <a:pt x="360680" y="304800"/>
                    <a:pt x="347980" y="314960"/>
                  </a:cubicBezTo>
                  <a:cubicBezTo>
                    <a:pt x="328930" y="331470"/>
                    <a:pt x="274320" y="355600"/>
                    <a:pt x="255270" y="353060"/>
                  </a:cubicBezTo>
                  <a:cubicBezTo>
                    <a:pt x="246380" y="351790"/>
                    <a:pt x="240030" y="344170"/>
                    <a:pt x="237490" y="337820"/>
                  </a:cubicBezTo>
                  <a:cubicBezTo>
                    <a:pt x="236220" y="330200"/>
                    <a:pt x="237490" y="321310"/>
                    <a:pt x="245110" y="309880"/>
                  </a:cubicBezTo>
                  <a:cubicBezTo>
                    <a:pt x="271780" y="270510"/>
                    <a:pt x="481330" y="176530"/>
                    <a:pt x="518160" y="120650"/>
                  </a:cubicBezTo>
                  <a:cubicBezTo>
                    <a:pt x="534670" y="95250"/>
                    <a:pt x="523240" y="57150"/>
                    <a:pt x="533400" y="48260"/>
                  </a:cubicBezTo>
                  <a:cubicBezTo>
                    <a:pt x="539750" y="41910"/>
                    <a:pt x="549910" y="41910"/>
                    <a:pt x="556260" y="45720"/>
                  </a:cubicBezTo>
                  <a:cubicBezTo>
                    <a:pt x="563880" y="48260"/>
                    <a:pt x="572770" y="58420"/>
                    <a:pt x="572770" y="68580"/>
                  </a:cubicBezTo>
                  <a:cubicBezTo>
                    <a:pt x="574040" y="88900"/>
                    <a:pt x="547370" y="138430"/>
                    <a:pt x="528320" y="158750"/>
                  </a:cubicBezTo>
                  <a:cubicBezTo>
                    <a:pt x="513080" y="175260"/>
                    <a:pt x="490220" y="185420"/>
                    <a:pt x="473710" y="190500"/>
                  </a:cubicBezTo>
                  <a:cubicBezTo>
                    <a:pt x="461010" y="193040"/>
                    <a:pt x="449580" y="194310"/>
                    <a:pt x="439420" y="189230"/>
                  </a:cubicBezTo>
                  <a:cubicBezTo>
                    <a:pt x="429260" y="182880"/>
                    <a:pt x="419100" y="166370"/>
                    <a:pt x="416560" y="153670"/>
                  </a:cubicBezTo>
                  <a:cubicBezTo>
                    <a:pt x="412750" y="140970"/>
                    <a:pt x="416560" y="120650"/>
                    <a:pt x="421640" y="109220"/>
                  </a:cubicBezTo>
                  <a:cubicBezTo>
                    <a:pt x="425450" y="101600"/>
                    <a:pt x="433070" y="93980"/>
                    <a:pt x="439420" y="91440"/>
                  </a:cubicBezTo>
                  <a:cubicBezTo>
                    <a:pt x="445770" y="90170"/>
                    <a:pt x="457200" y="91440"/>
                    <a:pt x="462280" y="95250"/>
                  </a:cubicBezTo>
                  <a:cubicBezTo>
                    <a:pt x="468630" y="100330"/>
                    <a:pt x="472440" y="107950"/>
                    <a:pt x="472440" y="116840"/>
                  </a:cubicBezTo>
                  <a:cubicBezTo>
                    <a:pt x="473710" y="133350"/>
                    <a:pt x="462280" y="162560"/>
                    <a:pt x="445770" y="185420"/>
                  </a:cubicBezTo>
                  <a:cubicBezTo>
                    <a:pt x="425450" y="214630"/>
                    <a:pt x="373380" y="265430"/>
                    <a:pt x="347980" y="273050"/>
                  </a:cubicBezTo>
                  <a:cubicBezTo>
                    <a:pt x="337820" y="276860"/>
                    <a:pt x="326390" y="274320"/>
                    <a:pt x="320040" y="269240"/>
                  </a:cubicBezTo>
                  <a:cubicBezTo>
                    <a:pt x="314960" y="264160"/>
                    <a:pt x="308610" y="255270"/>
                    <a:pt x="311150" y="246380"/>
                  </a:cubicBezTo>
                  <a:cubicBezTo>
                    <a:pt x="320040" y="222250"/>
                    <a:pt x="434340" y="180340"/>
                    <a:pt x="468630" y="143510"/>
                  </a:cubicBezTo>
                  <a:cubicBezTo>
                    <a:pt x="492760" y="118110"/>
                    <a:pt x="496570" y="78740"/>
                    <a:pt x="513080" y="62230"/>
                  </a:cubicBezTo>
                  <a:cubicBezTo>
                    <a:pt x="525780" y="49530"/>
                    <a:pt x="537210" y="40640"/>
                    <a:pt x="553720" y="39370"/>
                  </a:cubicBezTo>
                  <a:cubicBezTo>
                    <a:pt x="572770" y="38100"/>
                    <a:pt x="590550" y="57150"/>
                    <a:pt x="622300" y="62230"/>
                  </a:cubicBezTo>
                  <a:cubicBezTo>
                    <a:pt x="689610" y="71120"/>
                    <a:pt x="869950" y="38100"/>
                    <a:pt x="942340" y="48260"/>
                  </a:cubicBezTo>
                  <a:cubicBezTo>
                    <a:pt x="981710" y="53340"/>
                    <a:pt x="1005840" y="60960"/>
                    <a:pt x="1031240" y="77470"/>
                  </a:cubicBezTo>
                  <a:cubicBezTo>
                    <a:pt x="1056640" y="95250"/>
                    <a:pt x="1094740" y="134620"/>
                    <a:pt x="1096010" y="153670"/>
                  </a:cubicBezTo>
                  <a:cubicBezTo>
                    <a:pt x="1097280" y="163830"/>
                    <a:pt x="1089660" y="175260"/>
                    <a:pt x="1083310" y="179070"/>
                  </a:cubicBezTo>
                  <a:cubicBezTo>
                    <a:pt x="1075690" y="182880"/>
                    <a:pt x="1060450" y="181610"/>
                    <a:pt x="1050290" y="175260"/>
                  </a:cubicBezTo>
                  <a:cubicBezTo>
                    <a:pt x="1036320" y="167640"/>
                    <a:pt x="1019810" y="146050"/>
                    <a:pt x="1010920" y="128270"/>
                  </a:cubicBezTo>
                  <a:cubicBezTo>
                    <a:pt x="1000760" y="111760"/>
                    <a:pt x="1008380" y="85090"/>
                    <a:pt x="989330" y="72390"/>
                  </a:cubicBezTo>
                  <a:cubicBezTo>
                    <a:pt x="944880" y="40640"/>
                    <a:pt x="707390" y="59690"/>
                    <a:pt x="643890" y="77470"/>
                  </a:cubicBezTo>
                  <a:cubicBezTo>
                    <a:pt x="617220" y="85090"/>
                    <a:pt x="598170" y="96520"/>
                    <a:pt x="590550" y="107950"/>
                  </a:cubicBezTo>
                  <a:cubicBezTo>
                    <a:pt x="586740" y="115570"/>
                    <a:pt x="595630" y="129540"/>
                    <a:pt x="591820" y="133350"/>
                  </a:cubicBezTo>
                  <a:cubicBezTo>
                    <a:pt x="586740" y="138430"/>
                    <a:pt x="566420" y="137160"/>
                    <a:pt x="565150" y="135890"/>
                  </a:cubicBezTo>
                  <a:cubicBezTo>
                    <a:pt x="565150" y="132080"/>
                    <a:pt x="618490" y="107950"/>
                    <a:pt x="659130" y="100330"/>
                  </a:cubicBezTo>
                  <a:cubicBezTo>
                    <a:pt x="725170" y="87630"/>
                    <a:pt x="872490" y="106680"/>
                    <a:pt x="929640" y="97790"/>
                  </a:cubicBezTo>
                  <a:cubicBezTo>
                    <a:pt x="956310" y="93980"/>
                    <a:pt x="969010" y="82550"/>
                    <a:pt x="986790" y="81280"/>
                  </a:cubicBezTo>
                  <a:cubicBezTo>
                    <a:pt x="1002030" y="80010"/>
                    <a:pt x="1013460" y="82550"/>
                    <a:pt x="1028700" y="88900"/>
                  </a:cubicBezTo>
                  <a:cubicBezTo>
                    <a:pt x="1049020" y="96520"/>
                    <a:pt x="1083310" y="116840"/>
                    <a:pt x="1094740" y="129540"/>
                  </a:cubicBezTo>
                  <a:cubicBezTo>
                    <a:pt x="1101090" y="137160"/>
                    <a:pt x="1104900" y="144780"/>
                    <a:pt x="1104900" y="151130"/>
                  </a:cubicBezTo>
                  <a:cubicBezTo>
                    <a:pt x="1103630" y="158750"/>
                    <a:pt x="1101090" y="166370"/>
                    <a:pt x="1092200" y="171450"/>
                  </a:cubicBezTo>
                  <a:cubicBezTo>
                    <a:pt x="1069340" y="185420"/>
                    <a:pt x="966470" y="182880"/>
                    <a:pt x="922020" y="175260"/>
                  </a:cubicBezTo>
                  <a:cubicBezTo>
                    <a:pt x="891540" y="170180"/>
                    <a:pt x="855980" y="161290"/>
                    <a:pt x="845820" y="148590"/>
                  </a:cubicBezTo>
                  <a:cubicBezTo>
                    <a:pt x="840740" y="142240"/>
                    <a:pt x="840740" y="132080"/>
                    <a:pt x="843280" y="125730"/>
                  </a:cubicBezTo>
                  <a:cubicBezTo>
                    <a:pt x="844550" y="119380"/>
                    <a:pt x="853440" y="110490"/>
                    <a:pt x="859790" y="109220"/>
                  </a:cubicBezTo>
                  <a:cubicBezTo>
                    <a:pt x="867410" y="107950"/>
                    <a:pt x="878840" y="119380"/>
                    <a:pt x="887730" y="119380"/>
                  </a:cubicBezTo>
                  <a:cubicBezTo>
                    <a:pt x="895350" y="118110"/>
                    <a:pt x="899160" y="110490"/>
                    <a:pt x="910590" y="106680"/>
                  </a:cubicBezTo>
                  <a:cubicBezTo>
                    <a:pt x="930910" y="101600"/>
                    <a:pt x="981710" y="99060"/>
                    <a:pt x="1013460" y="106680"/>
                  </a:cubicBezTo>
                  <a:cubicBezTo>
                    <a:pt x="1042670" y="114300"/>
                    <a:pt x="1071880" y="143510"/>
                    <a:pt x="1092200" y="148590"/>
                  </a:cubicBezTo>
                  <a:cubicBezTo>
                    <a:pt x="1104900" y="149860"/>
                    <a:pt x="1115060" y="142240"/>
                    <a:pt x="1122680" y="146050"/>
                  </a:cubicBezTo>
                  <a:cubicBezTo>
                    <a:pt x="1129030" y="148590"/>
                    <a:pt x="1135380" y="158750"/>
                    <a:pt x="1135380" y="165100"/>
                  </a:cubicBezTo>
                  <a:cubicBezTo>
                    <a:pt x="1136650" y="172720"/>
                    <a:pt x="1134110" y="181610"/>
                    <a:pt x="1126490" y="187960"/>
                  </a:cubicBezTo>
                  <a:cubicBezTo>
                    <a:pt x="1108710" y="200660"/>
                    <a:pt x="1023620" y="196850"/>
                    <a:pt x="993140" y="193040"/>
                  </a:cubicBezTo>
                  <a:cubicBezTo>
                    <a:pt x="975360" y="191770"/>
                    <a:pt x="965200" y="189230"/>
                    <a:pt x="953770" y="181610"/>
                  </a:cubicBezTo>
                  <a:cubicBezTo>
                    <a:pt x="941070" y="175260"/>
                    <a:pt x="939800" y="156210"/>
                    <a:pt x="923290" y="149860"/>
                  </a:cubicBezTo>
                  <a:cubicBezTo>
                    <a:pt x="891540" y="135890"/>
                    <a:pt x="821690" y="144780"/>
                    <a:pt x="764540" y="148590"/>
                  </a:cubicBezTo>
                  <a:cubicBezTo>
                    <a:pt x="698500" y="152400"/>
                    <a:pt x="567690" y="193040"/>
                    <a:pt x="547370" y="177800"/>
                  </a:cubicBezTo>
                  <a:cubicBezTo>
                    <a:pt x="541020" y="171450"/>
                    <a:pt x="541020" y="157480"/>
                    <a:pt x="546100" y="151130"/>
                  </a:cubicBezTo>
                  <a:cubicBezTo>
                    <a:pt x="551180" y="144780"/>
                    <a:pt x="567690" y="144780"/>
                    <a:pt x="581660" y="143510"/>
                  </a:cubicBezTo>
                  <a:cubicBezTo>
                    <a:pt x="600710" y="142240"/>
                    <a:pt x="637540" y="137160"/>
                    <a:pt x="650240" y="146050"/>
                  </a:cubicBezTo>
                  <a:cubicBezTo>
                    <a:pt x="659130" y="152400"/>
                    <a:pt x="665480" y="167640"/>
                    <a:pt x="662940" y="176530"/>
                  </a:cubicBezTo>
                  <a:cubicBezTo>
                    <a:pt x="657860" y="189230"/>
                    <a:pt x="629920" y="199390"/>
                    <a:pt x="609600" y="207010"/>
                  </a:cubicBezTo>
                  <a:cubicBezTo>
                    <a:pt x="589280" y="214630"/>
                    <a:pt x="557530" y="223520"/>
                    <a:pt x="542290" y="219710"/>
                  </a:cubicBezTo>
                  <a:cubicBezTo>
                    <a:pt x="533400" y="218440"/>
                    <a:pt x="527050" y="212090"/>
                    <a:pt x="523240" y="207010"/>
                  </a:cubicBezTo>
                  <a:cubicBezTo>
                    <a:pt x="520700" y="200660"/>
                    <a:pt x="519430" y="190500"/>
                    <a:pt x="523240" y="182880"/>
                  </a:cubicBezTo>
                  <a:cubicBezTo>
                    <a:pt x="532130" y="168910"/>
                    <a:pt x="568960" y="152400"/>
                    <a:pt x="595630" y="142240"/>
                  </a:cubicBezTo>
                  <a:cubicBezTo>
                    <a:pt x="627380" y="132080"/>
                    <a:pt x="681990" y="120650"/>
                    <a:pt x="702310" y="125730"/>
                  </a:cubicBezTo>
                  <a:cubicBezTo>
                    <a:pt x="711200" y="128270"/>
                    <a:pt x="717550" y="133350"/>
                    <a:pt x="721360" y="139700"/>
                  </a:cubicBezTo>
                  <a:cubicBezTo>
                    <a:pt x="723900" y="146050"/>
                    <a:pt x="725170" y="156210"/>
                    <a:pt x="720090" y="163830"/>
                  </a:cubicBezTo>
                  <a:cubicBezTo>
                    <a:pt x="706120" y="182880"/>
                    <a:pt x="599440" y="220980"/>
                    <a:pt x="568960" y="215900"/>
                  </a:cubicBezTo>
                  <a:cubicBezTo>
                    <a:pt x="554990" y="213360"/>
                    <a:pt x="543560" y="201930"/>
                    <a:pt x="539750" y="191770"/>
                  </a:cubicBezTo>
                  <a:cubicBezTo>
                    <a:pt x="537210" y="177800"/>
                    <a:pt x="548640" y="157480"/>
                    <a:pt x="560070" y="140970"/>
                  </a:cubicBezTo>
                  <a:cubicBezTo>
                    <a:pt x="579120" y="116840"/>
                    <a:pt x="619760" y="87630"/>
                    <a:pt x="648970" y="73660"/>
                  </a:cubicBezTo>
                  <a:cubicBezTo>
                    <a:pt x="674370" y="62230"/>
                    <a:pt x="695960" y="58420"/>
                    <a:pt x="722630" y="54610"/>
                  </a:cubicBezTo>
                  <a:cubicBezTo>
                    <a:pt x="755650" y="50800"/>
                    <a:pt x="798830" y="52070"/>
                    <a:pt x="835660" y="53340"/>
                  </a:cubicBezTo>
                  <a:cubicBezTo>
                    <a:pt x="868680" y="54610"/>
                    <a:pt x="911860" y="53340"/>
                    <a:pt x="930910" y="63500"/>
                  </a:cubicBezTo>
                  <a:cubicBezTo>
                    <a:pt x="941070" y="68580"/>
                    <a:pt x="949960" y="77470"/>
                    <a:pt x="948690" y="85090"/>
                  </a:cubicBezTo>
                  <a:cubicBezTo>
                    <a:pt x="948690" y="93980"/>
                    <a:pt x="938530" y="105410"/>
                    <a:pt x="923290" y="113030"/>
                  </a:cubicBezTo>
                  <a:cubicBezTo>
                    <a:pt x="876300" y="133350"/>
                    <a:pt x="655320" y="125730"/>
                    <a:pt x="593090" y="113030"/>
                  </a:cubicBezTo>
                  <a:cubicBezTo>
                    <a:pt x="566420" y="106680"/>
                    <a:pt x="552450" y="83820"/>
                    <a:pt x="538480" y="88900"/>
                  </a:cubicBezTo>
                  <a:cubicBezTo>
                    <a:pt x="527050" y="92710"/>
                    <a:pt x="530860" y="118110"/>
                    <a:pt x="515620" y="138430"/>
                  </a:cubicBezTo>
                  <a:cubicBezTo>
                    <a:pt x="478790" y="187960"/>
                    <a:pt x="328930" y="325120"/>
                    <a:pt x="271780" y="356870"/>
                  </a:cubicBezTo>
                  <a:cubicBezTo>
                    <a:pt x="246380" y="370840"/>
                    <a:pt x="226060" y="377190"/>
                    <a:pt x="209550" y="374650"/>
                  </a:cubicBezTo>
                  <a:cubicBezTo>
                    <a:pt x="198120" y="373380"/>
                    <a:pt x="193040" y="359410"/>
                    <a:pt x="180340" y="356870"/>
                  </a:cubicBezTo>
                  <a:cubicBezTo>
                    <a:pt x="161290" y="353060"/>
                    <a:pt x="127000" y="360680"/>
                    <a:pt x="102870" y="370840"/>
                  </a:cubicBezTo>
                  <a:cubicBezTo>
                    <a:pt x="77470" y="382270"/>
                    <a:pt x="48260" y="424180"/>
                    <a:pt x="29210" y="425450"/>
                  </a:cubicBezTo>
                  <a:cubicBezTo>
                    <a:pt x="19050" y="426720"/>
                    <a:pt x="6350" y="419100"/>
                    <a:pt x="3810" y="412750"/>
                  </a:cubicBezTo>
                  <a:cubicBezTo>
                    <a:pt x="0" y="405130"/>
                    <a:pt x="2540" y="386080"/>
                    <a:pt x="10160" y="379730"/>
                  </a:cubicBezTo>
                  <a:cubicBezTo>
                    <a:pt x="25400" y="368300"/>
                    <a:pt x="91440" y="369570"/>
                    <a:pt x="105410" y="381000"/>
                  </a:cubicBezTo>
                  <a:cubicBezTo>
                    <a:pt x="114300" y="387350"/>
                    <a:pt x="116840" y="403860"/>
                    <a:pt x="114300" y="410210"/>
                  </a:cubicBezTo>
                  <a:cubicBezTo>
                    <a:pt x="110490" y="417830"/>
                    <a:pt x="95250" y="427990"/>
                    <a:pt x="87630" y="426720"/>
                  </a:cubicBezTo>
                  <a:cubicBezTo>
                    <a:pt x="78740" y="425450"/>
                    <a:pt x="66040" y="406400"/>
                    <a:pt x="66040" y="397510"/>
                  </a:cubicBezTo>
                  <a:cubicBezTo>
                    <a:pt x="66040" y="389890"/>
                    <a:pt x="73660" y="381000"/>
                    <a:pt x="80010" y="378460"/>
                  </a:cubicBezTo>
                  <a:cubicBezTo>
                    <a:pt x="86360" y="375920"/>
                    <a:pt x="97790" y="375920"/>
                    <a:pt x="104140" y="379730"/>
                  </a:cubicBezTo>
                  <a:cubicBezTo>
                    <a:pt x="110490" y="384810"/>
                    <a:pt x="116840" y="400050"/>
                    <a:pt x="115570" y="407670"/>
                  </a:cubicBezTo>
                  <a:cubicBezTo>
                    <a:pt x="113030" y="416560"/>
                    <a:pt x="101600" y="422910"/>
                    <a:pt x="90170" y="426720"/>
                  </a:cubicBezTo>
                  <a:cubicBezTo>
                    <a:pt x="72390" y="431800"/>
                    <a:pt x="25400" y="430530"/>
                    <a:pt x="11430" y="421640"/>
                  </a:cubicBezTo>
                  <a:cubicBezTo>
                    <a:pt x="3810" y="416560"/>
                    <a:pt x="0" y="407670"/>
                    <a:pt x="0" y="401320"/>
                  </a:cubicBezTo>
                  <a:cubicBezTo>
                    <a:pt x="0" y="393700"/>
                    <a:pt x="3810" y="387350"/>
                    <a:pt x="10160" y="379730"/>
                  </a:cubicBezTo>
                  <a:cubicBezTo>
                    <a:pt x="21590" y="365760"/>
                    <a:pt x="48260" y="339090"/>
                    <a:pt x="72390" y="327660"/>
                  </a:cubicBezTo>
                  <a:cubicBezTo>
                    <a:pt x="95250" y="316230"/>
                    <a:pt x="125730" y="313690"/>
                    <a:pt x="153670" y="313690"/>
                  </a:cubicBezTo>
                  <a:cubicBezTo>
                    <a:pt x="181610" y="312420"/>
                    <a:pt x="209550" y="332740"/>
                    <a:pt x="238760" y="323850"/>
                  </a:cubicBezTo>
                  <a:cubicBezTo>
                    <a:pt x="275590" y="313690"/>
                    <a:pt x="326390" y="264160"/>
                    <a:pt x="350520" y="234950"/>
                  </a:cubicBezTo>
                  <a:cubicBezTo>
                    <a:pt x="367030" y="217170"/>
                    <a:pt x="369570" y="196850"/>
                    <a:pt x="383540" y="180340"/>
                  </a:cubicBezTo>
                  <a:cubicBezTo>
                    <a:pt x="400050" y="162560"/>
                    <a:pt x="425450" y="154940"/>
                    <a:pt x="445770" y="135890"/>
                  </a:cubicBezTo>
                  <a:cubicBezTo>
                    <a:pt x="471170" y="114300"/>
                    <a:pt x="480060" y="71120"/>
                    <a:pt x="521970" y="53340"/>
                  </a:cubicBezTo>
                  <a:cubicBezTo>
                    <a:pt x="599440" y="20320"/>
                    <a:pt x="872490" y="40640"/>
                    <a:pt x="924560" y="62230"/>
                  </a:cubicBezTo>
                  <a:cubicBezTo>
                    <a:pt x="939800" y="68580"/>
                    <a:pt x="948690" y="76200"/>
                    <a:pt x="948690" y="85090"/>
                  </a:cubicBezTo>
                  <a:cubicBezTo>
                    <a:pt x="949960" y="93980"/>
                    <a:pt x="941070" y="106680"/>
                    <a:pt x="929640" y="111760"/>
                  </a:cubicBezTo>
                  <a:cubicBezTo>
                    <a:pt x="902970" y="124460"/>
                    <a:pt x="819150" y="102870"/>
                    <a:pt x="773430" y="104140"/>
                  </a:cubicBezTo>
                  <a:cubicBezTo>
                    <a:pt x="737870" y="105410"/>
                    <a:pt x="707390" y="104140"/>
                    <a:pt x="679450" y="114300"/>
                  </a:cubicBezTo>
                  <a:cubicBezTo>
                    <a:pt x="650240" y="125730"/>
                    <a:pt x="619760" y="168910"/>
                    <a:pt x="600710" y="172720"/>
                  </a:cubicBezTo>
                  <a:cubicBezTo>
                    <a:pt x="589280" y="173990"/>
                    <a:pt x="572770" y="167640"/>
                    <a:pt x="572770" y="165100"/>
                  </a:cubicBezTo>
                  <a:cubicBezTo>
                    <a:pt x="572770" y="156210"/>
                    <a:pt x="678180" y="120650"/>
                    <a:pt x="702310" y="125730"/>
                  </a:cubicBezTo>
                  <a:cubicBezTo>
                    <a:pt x="712470" y="128270"/>
                    <a:pt x="721360" y="137160"/>
                    <a:pt x="722630" y="146050"/>
                  </a:cubicBezTo>
                  <a:cubicBezTo>
                    <a:pt x="725170" y="153670"/>
                    <a:pt x="721360" y="163830"/>
                    <a:pt x="712470" y="172720"/>
                  </a:cubicBezTo>
                  <a:cubicBezTo>
                    <a:pt x="689610" y="191770"/>
                    <a:pt x="571500" y="228600"/>
                    <a:pt x="542290" y="219710"/>
                  </a:cubicBezTo>
                  <a:cubicBezTo>
                    <a:pt x="529590" y="215900"/>
                    <a:pt x="520700" y="203200"/>
                    <a:pt x="520700" y="194310"/>
                  </a:cubicBezTo>
                  <a:cubicBezTo>
                    <a:pt x="520700" y="186690"/>
                    <a:pt x="527050" y="177800"/>
                    <a:pt x="537210" y="171450"/>
                  </a:cubicBezTo>
                  <a:cubicBezTo>
                    <a:pt x="556260" y="157480"/>
                    <a:pt x="617220" y="137160"/>
                    <a:pt x="638810" y="142240"/>
                  </a:cubicBezTo>
                  <a:cubicBezTo>
                    <a:pt x="651510" y="146050"/>
                    <a:pt x="664210" y="162560"/>
                    <a:pt x="664210" y="171450"/>
                  </a:cubicBezTo>
                  <a:cubicBezTo>
                    <a:pt x="664210" y="179070"/>
                    <a:pt x="655320" y="187960"/>
                    <a:pt x="645160" y="193040"/>
                  </a:cubicBezTo>
                  <a:cubicBezTo>
                    <a:pt x="624840" y="203200"/>
                    <a:pt x="562610" y="207010"/>
                    <a:pt x="539750" y="200660"/>
                  </a:cubicBezTo>
                  <a:cubicBezTo>
                    <a:pt x="525780" y="196850"/>
                    <a:pt x="514350" y="190500"/>
                    <a:pt x="511810" y="181610"/>
                  </a:cubicBezTo>
                  <a:cubicBezTo>
                    <a:pt x="508000" y="170180"/>
                    <a:pt x="515620" y="148590"/>
                    <a:pt x="523240" y="138430"/>
                  </a:cubicBezTo>
                  <a:cubicBezTo>
                    <a:pt x="528320" y="132080"/>
                    <a:pt x="532130" y="128270"/>
                    <a:pt x="543560" y="124460"/>
                  </a:cubicBezTo>
                  <a:cubicBezTo>
                    <a:pt x="575310" y="110490"/>
                    <a:pt x="685800" y="101600"/>
                    <a:pt x="753110" y="97790"/>
                  </a:cubicBezTo>
                  <a:cubicBezTo>
                    <a:pt x="815340" y="95250"/>
                    <a:pt x="889000" y="87630"/>
                    <a:pt x="930910" y="101600"/>
                  </a:cubicBezTo>
                  <a:cubicBezTo>
                    <a:pt x="958850" y="110490"/>
                    <a:pt x="966470" y="134620"/>
                    <a:pt x="993140" y="142240"/>
                  </a:cubicBezTo>
                  <a:cubicBezTo>
                    <a:pt x="1026160" y="153670"/>
                    <a:pt x="1094740" y="133350"/>
                    <a:pt x="1117600" y="143510"/>
                  </a:cubicBezTo>
                  <a:cubicBezTo>
                    <a:pt x="1127760" y="148590"/>
                    <a:pt x="1134110" y="157480"/>
                    <a:pt x="1135380" y="165100"/>
                  </a:cubicBezTo>
                  <a:cubicBezTo>
                    <a:pt x="1136650" y="172720"/>
                    <a:pt x="1132840" y="182880"/>
                    <a:pt x="1126490" y="187960"/>
                  </a:cubicBezTo>
                  <a:cubicBezTo>
                    <a:pt x="1118870" y="194310"/>
                    <a:pt x="1101090" y="195580"/>
                    <a:pt x="1085850" y="193040"/>
                  </a:cubicBezTo>
                  <a:cubicBezTo>
                    <a:pt x="1064260" y="189230"/>
                    <a:pt x="1042670" y="165100"/>
                    <a:pt x="1013460" y="157480"/>
                  </a:cubicBezTo>
                  <a:cubicBezTo>
                    <a:pt x="969010" y="146050"/>
                    <a:pt x="863600" y="165100"/>
                    <a:pt x="845820" y="148590"/>
                  </a:cubicBezTo>
                  <a:cubicBezTo>
                    <a:pt x="839470" y="142240"/>
                    <a:pt x="839470" y="132080"/>
                    <a:pt x="843280" y="125730"/>
                  </a:cubicBezTo>
                  <a:cubicBezTo>
                    <a:pt x="845820" y="118110"/>
                    <a:pt x="855980" y="110490"/>
                    <a:pt x="866140" y="109220"/>
                  </a:cubicBezTo>
                  <a:cubicBezTo>
                    <a:pt x="881380" y="105410"/>
                    <a:pt x="904240" y="121920"/>
                    <a:pt x="930910" y="124460"/>
                  </a:cubicBezTo>
                  <a:cubicBezTo>
                    <a:pt x="971550" y="129540"/>
                    <a:pt x="1057910" y="114300"/>
                    <a:pt x="1083310" y="124460"/>
                  </a:cubicBezTo>
                  <a:cubicBezTo>
                    <a:pt x="1094740" y="129540"/>
                    <a:pt x="1103630" y="137160"/>
                    <a:pt x="1103630" y="144780"/>
                  </a:cubicBezTo>
                  <a:cubicBezTo>
                    <a:pt x="1104900" y="153670"/>
                    <a:pt x="1097280" y="170180"/>
                    <a:pt x="1087120" y="173990"/>
                  </a:cubicBezTo>
                  <a:cubicBezTo>
                    <a:pt x="1068070" y="180340"/>
                    <a:pt x="1013460" y="132080"/>
                    <a:pt x="984250" y="130810"/>
                  </a:cubicBezTo>
                  <a:cubicBezTo>
                    <a:pt x="963930" y="130810"/>
                    <a:pt x="956310" y="144780"/>
                    <a:pt x="930910" y="148590"/>
                  </a:cubicBezTo>
                  <a:cubicBezTo>
                    <a:pt x="876300" y="157480"/>
                    <a:pt x="725170" y="139700"/>
                    <a:pt x="661670" y="149860"/>
                  </a:cubicBezTo>
                  <a:cubicBezTo>
                    <a:pt x="624840" y="154940"/>
                    <a:pt x="596900" y="179070"/>
                    <a:pt x="576580" y="176530"/>
                  </a:cubicBezTo>
                  <a:cubicBezTo>
                    <a:pt x="562610" y="175260"/>
                    <a:pt x="549910" y="170180"/>
                    <a:pt x="544830" y="160020"/>
                  </a:cubicBezTo>
                  <a:cubicBezTo>
                    <a:pt x="535940" y="146050"/>
                    <a:pt x="534670" y="109220"/>
                    <a:pt x="546100" y="88900"/>
                  </a:cubicBezTo>
                  <a:cubicBezTo>
                    <a:pt x="557530" y="63500"/>
                    <a:pt x="585470" y="39370"/>
                    <a:pt x="626110" y="26670"/>
                  </a:cubicBezTo>
                  <a:cubicBezTo>
                    <a:pt x="703580" y="0"/>
                    <a:pt x="942340" y="2540"/>
                    <a:pt x="1003300" y="30480"/>
                  </a:cubicBezTo>
                  <a:cubicBezTo>
                    <a:pt x="1027430" y="40640"/>
                    <a:pt x="1036320" y="58420"/>
                    <a:pt x="1045210" y="76200"/>
                  </a:cubicBezTo>
                  <a:cubicBezTo>
                    <a:pt x="1054100" y="93980"/>
                    <a:pt x="1045210" y="127000"/>
                    <a:pt x="1055370" y="137160"/>
                  </a:cubicBezTo>
                  <a:cubicBezTo>
                    <a:pt x="1062990" y="144780"/>
                    <a:pt x="1087120" y="135890"/>
                    <a:pt x="1092200" y="142240"/>
                  </a:cubicBezTo>
                  <a:cubicBezTo>
                    <a:pt x="1097280" y="148590"/>
                    <a:pt x="1093470" y="170180"/>
                    <a:pt x="1088390" y="175260"/>
                  </a:cubicBezTo>
                  <a:cubicBezTo>
                    <a:pt x="1082040" y="181610"/>
                    <a:pt x="1069340" y="182880"/>
                    <a:pt x="1059180" y="179070"/>
                  </a:cubicBezTo>
                  <a:cubicBezTo>
                    <a:pt x="1040130" y="172720"/>
                    <a:pt x="1019810" y="127000"/>
                    <a:pt x="995680" y="113030"/>
                  </a:cubicBezTo>
                  <a:cubicBezTo>
                    <a:pt x="971550" y="99060"/>
                    <a:pt x="949960" y="97790"/>
                    <a:pt x="915670" y="95250"/>
                  </a:cubicBezTo>
                  <a:cubicBezTo>
                    <a:pt x="853440" y="90170"/>
                    <a:pt x="715010" y="116840"/>
                    <a:pt x="648970" y="113030"/>
                  </a:cubicBezTo>
                  <a:cubicBezTo>
                    <a:pt x="608330" y="110490"/>
                    <a:pt x="576580" y="82550"/>
                    <a:pt x="551180" y="93980"/>
                  </a:cubicBezTo>
                  <a:cubicBezTo>
                    <a:pt x="525780" y="106680"/>
                    <a:pt x="525780" y="157480"/>
                    <a:pt x="499110" y="185420"/>
                  </a:cubicBezTo>
                  <a:cubicBezTo>
                    <a:pt x="461010" y="220980"/>
                    <a:pt x="358140" y="279400"/>
                    <a:pt x="330200" y="274320"/>
                  </a:cubicBezTo>
                  <a:cubicBezTo>
                    <a:pt x="320040" y="273050"/>
                    <a:pt x="313690" y="261620"/>
                    <a:pt x="311150" y="252730"/>
                  </a:cubicBezTo>
                  <a:cubicBezTo>
                    <a:pt x="309880" y="242570"/>
                    <a:pt x="313690" y="226060"/>
                    <a:pt x="322580" y="213360"/>
                  </a:cubicBezTo>
                  <a:cubicBezTo>
                    <a:pt x="335280" y="196850"/>
                    <a:pt x="373380" y="186690"/>
                    <a:pt x="389890" y="171450"/>
                  </a:cubicBezTo>
                  <a:cubicBezTo>
                    <a:pt x="402590" y="161290"/>
                    <a:pt x="412750" y="152400"/>
                    <a:pt x="419100" y="139700"/>
                  </a:cubicBezTo>
                  <a:cubicBezTo>
                    <a:pt x="425450" y="127000"/>
                    <a:pt x="420370" y="105410"/>
                    <a:pt x="429260" y="97790"/>
                  </a:cubicBezTo>
                  <a:cubicBezTo>
                    <a:pt x="436880" y="92710"/>
                    <a:pt x="461010" y="92710"/>
                    <a:pt x="467360" y="100330"/>
                  </a:cubicBezTo>
                  <a:cubicBezTo>
                    <a:pt x="473710" y="106680"/>
                    <a:pt x="459740" y="137160"/>
                    <a:pt x="464820" y="139700"/>
                  </a:cubicBezTo>
                  <a:cubicBezTo>
                    <a:pt x="468630" y="142240"/>
                    <a:pt x="481330" y="134620"/>
                    <a:pt x="490220" y="125730"/>
                  </a:cubicBezTo>
                  <a:cubicBezTo>
                    <a:pt x="506730" y="110490"/>
                    <a:pt x="528320" y="46990"/>
                    <a:pt x="544830" y="43180"/>
                  </a:cubicBezTo>
                  <a:cubicBezTo>
                    <a:pt x="554990" y="41910"/>
                    <a:pt x="567690" y="52070"/>
                    <a:pt x="572770" y="63500"/>
                  </a:cubicBezTo>
                  <a:cubicBezTo>
                    <a:pt x="580390" y="80010"/>
                    <a:pt x="577850" y="120650"/>
                    <a:pt x="565150" y="143510"/>
                  </a:cubicBezTo>
                  <a:cubicBezTo>
                    <a:pt x="549910" y="168910"/>
                    <a:pt x="500380" y="182880"/>
                    <a:pt x="478790" y="201930"/>
                  </a:cubicBezTo>
                  <a:cubicBezTo>
                    <a:pt x="461010" y="217170"/>
                    <a:pt x="458470" y="232410"/>
                    <a:pt x="438150" y="248920"/>
                  </a:cubicBezTo>
                  <a:cubicBezTo>
                    <a:pt x="400050" y="279400"/>
                    <a:pt x="284480" y="355600"/>
                    <a:pt x="255270" y="353060"/>
                  </a:cubicBezTo>
                  <a:cubicBezTo>
                    <a:pt x="246380" y="351790"/>
                    <a:pt x="240030" y="344170"/>
                    <a:pt x="237490" y="337820"/>
                  </a:cubicBezTo>
                  <a:cubicBezTo>
                    <a:pt x="236220" y="331470"/>
                    <a:pt x="236220" y="321310"/>
                    <a:pt x="241300" y="313690"/>
                  </a:cubicBezTo>
                  <a:cubicBezTo>
                    <a:pt x="251460" y="299720"/>
                    <a:pt x="299720" y="290830"/>
                    <a:pt x="317500" y="273050"/>
                  </a:cubicBezTo>
                  <a:cubicBezTo>
                    <a:pt x="332740" y="259080"/>
                    <a:pt x="332740" y="232410"/>
                    <a:pt x="345440" y="223520"/>
                  </a:cubicBezTo>
                  <a:cubicBezTo>
                    <a:pt x="355600" y="215900"/>
                    <a:pt x="372110" y="214630"/>
                    <a:pt x="383540" y="217170"/>
                  </a:cubicBezTo>
                  <a:cubicBezTo>
                    <a:pt x="396240" y="219710"/>
                    <a:pt x="407670" y="237490"/>
                    <a:pt x="419100" y="241300"/>
                  </a:cubicBezTo>
                  <a:cubicBezTo>
                    <a:pt x="427990" y="243840"/>
                    <a:pt x="435610" y="242570"/>
                    <a:pt x="447040" y="240030"/>
                  </a:cubicBezTo>
                  <a:cubicBezTo>
                    <a:pt x="463550" y="236220"/>
                    <a:pt x="490220" y="223520"/>
                    <a:pt x="504190" y="210820"/>
                  </a:cubicBezTo>
                  <a:cubicBezTo>
                    <a:pt x="515620" y="200660"/>
                    <a:pt x="519430" y="176530"/>
                    <a:pt x="528320" y="175260"/>
                  </a:cubicBezTo>
                  <a:cubicBezTo>
                    <a:pt x="535940" y="173990"/>
                    <a:pt x="548640" y="185420"/>
                    <a:pt x="551180" y="191770"/>
                  </a:cubicBezTo>
                  <a:cubicBezTo>
                    <a:pt x="553720" y="199390"/>
                    <a:pt x="553720" y="208280"/>
                    <a:pt x="547370" y="215900"/>
                  </a:cubicBezTo>
                  <a:cubicBezTo>
                    <a:pt x="535940" y="229870"/>
                    <a:pt x="482600" y="245110"/>
                    <a:pt x="459740" y="250190"/>
                  </a:cubicBezTo>
                  <a:cubicBezTo>
                    <a:pt x="445770" y="251460"/>
                    <a:pt x="434340" y="254000"/>
                    <a:pt x="425450" y="248920"/>
                  </a:cubicBezTo>
                  <a:cubicBezTo>
                    <a:pt x="416560" y="243840"/>
                    <a:pt x="405130" y="229870"/>
                    <a:pt x="406400" y="219710"/>
                  </a:cubicBezTo>
                  <a:cubicBezTo>
                    <a:pt x="406400" y="207010"/>
                    <a:pt x="424180" y="193040"/>
                    <a:pt x="441960" y="177800"/>
                  </a:cubicBezTo>
                  <a:cubicBezTo>
                    <a:pt x="472440" y="152400"/>
                    <a:pt x="552450" y="92710"/>
                    <a:pt x="580390" y="95250"/>
                  </a:cubicBezTo>
                  <a:cubicBezTo>
                    <a:pt x="591820" y="95250"/>
                    <a:pt x="603250" y="107950"/>
                    <a:pt x="605790" y="116840"/>
                  </a:cubicBezTo>
                  <a:cubicBezTo>
                    <a:pt x="607060" y="124460"/>
                    <a:pt x="599440" y="139700"/>
                    <a:pt x="593090" y="142240"/>
                  </a:cubicBezTo>
                  <a:cubicBezTo>
                    <a:pt x="586740" y="144780"/>
                    <a:pt x="576580" y="133350"/>
                    <a:pt x="566420" y="134620"/>
                  </a:cubicBezTo>
                  <a:cubicBezTo>
                    <a:pt x="547370" y="139700"/>
                    <a:pt x="515620" y="184150"/>
                    <a:pt x="491490" y="200660"/>
                  </a:cubicBezTo>
                  <a:cubicBezTo>
                    <a:pt x="471170" y="213360"/>
                    <a:pt x="450850" y="228600"/>
                    <a:pt x="434340" y="228600"/>
                  </a:cubicBezTo>
                  <a:cubicBezTo>
                    <a:pt x="421640" y="228600"/>
                    <a:pt x="403860" y="219710"/>
                    <a:pt x="400050" y="212090"/>
                  </a:cubicBezTo>
                  <a:cubicBezTo>
                    <a:pt x="396240" y="204470"/>
                    <a:pt x="398780" y="195580"/>
                    <a:pt x="403860" y="182880"/>
                  </a:cubicBezTo>
                  <a:cubicBezTo>
                    <a:pt x="416560" y="151130"/>
                    <a:pt x="483870" y="36830"/>
                    <a:pt x="508000" y="30480"/>
                  </a:cubicBezTo>
                  <a:cubicBezTo>
                    <a:pt x="516890" y="27940"/>
                    <a:pt x="525780" y="34290"/>
                    <a:pt x="529590" y="40640"/>
                  </a:cubicBezTo>
                  <a:cubicBezTo>
                    <a:pt x="533400" y="46990"/>
                    <a:pt x="535940" y="59690"/>
                    <a:pt x="530860" y="68580"/>
                  </a:cubicBezTo>
                  <a:cubicBezTo>
                    <a:pt x="520700" y="87630"/>
                    <a:pt x="457200" y="97790"/>
                    <a:pt x="434340" y="124460"/>
                  </a:cubicBezTo>
                  <a:cubicBezTo>
                    <a:pt x="411480" y="152400"/>
                    <a:pt x="412750" y="199390"/>
                    <a:pt x="394970" y="231140"/>
                  </a:cubicBezTo>
                  <a:cubicBezTo>
                    <a:pt x="378460" y="261620"/>
                    <a:pt x="358140" y="289560"/>
                    <a:pt x="334010" y="312420"/>
                  </a:cubicBezTo>
                  <a:cubicBezTo>
                    <a:pt x="309880" y="336550"/>
                    <a:pt x="269240" y="374650"/>
                    <a:pt x="250190" y="373380"/>
                  </a:cubicBezTo>
                  <a:cubicBezTo>
                    <a:pt x="238760" y="372110"/>
                    <a:pt x="223520" y="353060"/>
                    <a:pt x="224790" y="344170"/>
                  </a:cubicBezTo>
                  <a:cubicBezTo>
                    <a:pt x="224790" y="336550"/>
                    <a:pt x="238760" y="323850"/>
                    <a:pt x="248920" y="322580"/>
                  </a:cubicBezTo>
                  <a:cubicBezTo>
                    <a:pt x="260350" y="320040"/>
                    <a:pt x="289560" y="336550"/>
                    <a:pt x="289560" y="336550"/>
                  </a:cubicBezTo>
                  <a:cubicBezTo>
                    <a:pt x="289560" y="336550"/>
                    <a:pt x="265430" y="321310"/>
                    <a:pt x="250190" y="322580"/>
                  </a:cubicBezTo>
                  <a:cubicBezTo>
                    <a:pt x="224790" y="326390"/>
                    <a:pt x="175260" y="381000"/>
                    <a:pt x="157480" y="378460"/>
                  </a:cubicBezTo>
                  <a:cubicBezTo>
                    <a:pt x="147320" y="377190"/>
                    <a:pt x="139700" y="364490"/>
                    <a:pt x="138430" y="355600"/>
                  </a:cubicBezTo>
                  <a:cubicBezTo>
                    <a:pt x="138430" y="347980"/>
                    <a:pt x="143510" y="336550"/>
                    <a:pt x="153670" y="328930"/>
                  </a:cubicBezTo>
                  <a:cubicBezTo>
                    <a:pt x="177800" y="308610"/>
                    <a:pt x="259080" y="289560"/>
                    <a:pt x="304800" y="280670"/>
                  </a:cubicBezTo>
                  <a:cubicBezTo>
                    <a:pt x="344170" y="271780"/>
                    <a:pt x="393700" y="257810"/>
                    <a:pt x="414020" y="267970"/>
                  </a:cubicBezTo>
                  <a:cubicBezTo>
                    <a:pt x="424180" y="273050"/>
                    <a:pt x="431800" y="287020"/>
                    <a:pt x="430530" y="295910"/>
                  </a:cubicBezTo>
                  <a:cubicBezTo>
                    <a:pt x="430530" y="306070"/>
                    <a:pt x="417830" y="316230"/>
                    <a:pt x="406400" y="323850"/>
                  </a:cubicBezTo>
                  <a:cubicBezTo>
                    <a:pt x="392430" y="335280"/>
                    <a:pt x="367030" y="344170"/>
                    <a:pt x="347980" y="349250"/>
                  </a:cubicBezTo>
                  <a:cubicBezTo>
                    <a:pt x="330200" y="353060"/>
                    <a:pt x="312420" y="356870"/>
                    <a:pt x="295910" y="350520"/>
                  </a:cubicBezTo>
                  <a:cubicBezTo>
                    <a:pt x="279400" y="342900"/>
                    <a:pt x="257810" y="317500"/>
                    <a:pt x="251460" y="302260"/>
                  </a:cubicBezTo>
                  <a:cubicBezTo>
                    <a:pt x="245110" y="290830"/>
                    <a:pt x="242570" y="275590"/>
                    <a:pt x="246380" y="267970"/>
                  </a:cubicBezTo>
                  <a:cubicBezTo>
                    <a:pt x="250190" y="261620"/>
                    <a:pt x="261620" y="256540"/>
                    <a:pt x="267970" y="257810"/>
                  </a:cubicBezTo>
                  <a:cubicBezTo>
                    <a:pt x="276860" y="257810"/>
                    <a:pt x="290830" y="270510"/>
                    <a:pt x="293370" y="279400"/>
                  </a:cubicBezTo>
                  <a:cubicBezTo>
                    <a:pt x="294640" y="290830"/>
                    <a:pt x="283210" y="308610"/>
                    <a:pt x="271780" y="322580"/>
                  </a:cubicBezTo>
                  <a:cubicBezTo>
                    <a:pt x="256540" y="340360"/>
                    <a:pt x="215900" y="370840"/>
                    <a:pt x="198120" y="370840"/>
                  </a:cubicBezTo>
                  <a:cubicBezTo>
                    <a:pt x="187960" y="370840"/>
                    <a:pt x="177800" y="361950"/>
                    <a:pt x="173990" y="354330"/>
                  </a:cubicBezTo>
                  <a:cubicBezTo>
                    <a:pt x="171450" y="347980"/>
                    <a:pt x="173990" y="340360"/>
                    <a:pt x="177800" y="328930"/>
                  </a:cubicBezTo>
                  <a:cubicBezTo>
                    <a:pt x="185420" y="307340"/>
                    <a:pt x="224790" y="241300"/>
                    <a:pt x="245110" y="233680"/>
                  </a:cubicBezTo>
                  <a:cubicBezTo>
                    <a:pt x="255270" y="229870"/>
                    <a:pt x="267970" y="234950"/>
                    <a:pt x="273050" y="240030"/>
                  </a:cubicBezTo>
                  <a:cubicBezTo>
                    <a:pt x="278130" y="245110"/>
                    <a:pt x="280670" y="252730"/>
                    <a:pt x="279400" y="262890"/>
                  </a:cubicBezTo>
                  <a:cubicBezTo>
                    <a:pt x="276860" y="281940"/>
                    <a:pt x="245110" y="342900"/>
                    <a:pt x="231140" y="345440"/>
                  </a:cubicBezTo>
                  <a:cubicBezTo>
                    <a:pt x="222250" y="346710"/>
                    <a:pt x="210820" y="334010"/>
                    <a:pt x="208280" y="326390"/>
                  </a:cubicBezTo>
                  <a:cubicBezTo>
                    <a:pt x="207010" y="318770"/>
                    <a:pt x="209550" y="307340"/>
                    <a:pt x="218440" y="299720"/>
                  </a:cubicBezTo>
                  <a:cubicBezTo>
                    <a:pt x="234950" y="283210"/>
                    <a:pt x="295910" y="281940"/>
                    <a:pt x="328930" y="265430"/>
                  </a:cubicBezTo>
                  <a:cubicBezTo>
                    <a:pt x="361950" y="248920"/>
                    <a:pt x="394970" y="203200"/>
                    <a:pt x="417830" y="198120"/>
                  </a:cubicBezTo>
                  <a:cubicBezTo>
                    <a:pt x="431800" y="195580"/>
                    <a:pt x="447040" y="198120"/>
                    <a:pt x="450850" y="204470"/>
                  </a:cubicBezTo>
                  <a:cubicBezTo>
                    <a:pt x="455930" y="210820"/>
                    <a:pt x="455930" y="226060"/>
                    <a:pt x="448310" y="237490"/>
                  </a:cubicBezTo>
                  <a:cubicBezTo>
                    <a:pt x="431800" y="265430"/>
                    <a:pt x="326390" y="330200"/>
                    <a:pt x="297180" y="331470"/>
                  </a:cubicBezTo>
                  <a:cubicBezTo>
                    <a:pt x="285750" y="331470"/>
                    <a:pt x="280670" y="317500"/>
                    <a:pt x="271780" y="317500"/>
                  </a:cubicBezTo>
                  <a:cubicBezTo>
                    <a:pt x="261620" y="317500"/>
                    <a:pt x="250190" y="335280"/>
                    <a:pt x="242570" y="334010"/>
                  </a:cubicBezTo>
                  <a:cubicBezTo>
                    <a:pt x="234950" y="332740"/>
                    <a:pt x="223520" y="322580"/>
                    <a:pt x="222250" y="312420"/>
                  </a:cubicBezTo>
                  <a:cubicBezTo>
                    <a:pt x="219710" y="289560"/>
                    <a:pt x="264160" y="227330"/>
                    <a:pt x="290830" y="193040"/>
                  </a:cubicBezTo>
                  <a:cubicBezTo>
                    <a:pt x="314960" y="163830"/>
                    <a:pt x="351790" y="143510"/>
                    <a:pt x="373380" y="118110"/>
                  </a:cubicBezTo>
                  <a:cubicBezTo>
                    <a:pt x="389890" y="97790"/>
                    <a:pt x="396240" y="71120"/>
                    <a:pt x="411480" y="57150"/>
                  </a:cubicBezTo>
                  <a:cubicBezTo>
                    <a:pt x="425450" y="44450"/>
                    <a:pt x="439420" y="38100"/>
                    <a:pt x="458470" y="31750"/>
                  </a:cubicBezTo>
                  <a:cubicBezTo>
                    <a:pt x="481330" y="25400"/>
                    <a:pt x="527050" y="19050"/>
                    <a:pt x="544830" y="26670"/>
                  </a:cubicBezTo>
                  <a:cubicBezTo>
                    <a:pt x="556260" y="31750"/>
                    <a:pt x="565150" y="46990"/>
                    <a:pt x="563880" y="54610"/>
                  </a:cubicBezTo>
                  <a:cubicBezTo>
                    <a:pt x="562610" y="63500"/>
                    <a:pt x="538480" y="77470"/>
                    <a:pt x="538480" y="77470"/>
                  </a:cubicBezTo>
                </a:path>
              </a:pathLst>
            </a:custGeom>
            <a:solidFill>
              <a:srgbClr val="4AA948"/>
            </a:solidFill>
            <a:ln cap="sq">
              <a:noFill/>
              <a:prstDash val="solid"/>
              <a:miter/>
            </a:ln>
          </p:spPr>
          <p:txBody>
            <a:bodyPr/>
            <a:lstStyle/>
            <a:p>
              <a:endParaRPr lang="en-GB"/>
            </a:p>
          </p:txBody>
        </p:sp>
      </p:grpSp>
      <p:grpSp>
        <p:nvGrpSpPr>
          <p:cNvPr id="137" name="Group 137"/>
          <p:cNvGrpSpPr/>
          <p:nvPr/>
        </p:nvGrpSpPr>
        <p:grpSpPr>
          <a:xfrm>
            <a:off x="16335375" y="1363980"/>
            <a:ext cx="546735" cy="537210"/>
            <a:chOff x="0" y="0"/>
            <a:chExt cx="728980" cy="716280"/>
          </a:xfrm>
        </p:grpSpPr>
        <p:sp>
          <p:nvSpPr>
            <p:cNvPr id="138" name="Freeform 138"/>
            <p:cNvSpPr/>
            <p:nvPr/>
          </p:nvSpPr>
          <p:spPr>
            <a:xfrm>
              <a:off x="50800" y="49530"/>
              <a:ext cx="627380" cy="617220"/>
            </a:xfrm>
            <a:custGeom>
              <a:avLst/>
              <a:gdLst/>
              <a:ahLst/>
              <a:cxnLst/>
              <a:rect l="l" t="t" r="r" b="b"/>
              <a:pathLst>
                <a:path w="627380" h="617220">
                  <a:moveTo>
                    <a:pt x="0" y="541020"/>
                  </a:moveTo>
                  <a:cubicBezTo>
                    <a:pt x="13970" y="519430"/>
                    <a:pt x="12700" y="519430"/>
                    <a:pt x="11430" y="515620"/>
                  </a:cubicBezTo>
                  <a:cubicBezTo>
                    <a:pt x="10160" y="509270"/>
                    <a:pt x="3810" y="494030"/>
                    <a:pt x="3810" y="483870"/>
                  </a:cubicBezTo>
                  <a:cubicBezTo>
                    <a:pt x="3810" y="474980"/>
                    <a:pt x="3810" y="463550"/>
                    <a:pt x="10160" y="455930"/>
                  </a:cubicBezTo>
                  <a:cubicBezTo>
                    <a:pt x="16510" y="448310"/>
                    <a:pt x="34290" y="441960"/>
                    <a:pt x="45720" y="440690"/>
                  </a:cubicBezTo>
                  <a:cubicBezTo>
                    <a:pt x="54610" y="439420"/>
                    <a:pt x="66040" y="441960"/>
                    <a:pt x="72390" y="445770"/>
                  </a:cubicBezTo>
                  <a:cubicBezTo>
                    <a:pt x="74930" y="448310"/>
                    <a:pt x="76200" y="454660"/>
                    <a:pt x="77470" y="454660"/>
                  </a:cubicBezTo>
                  <a:cubicBezTo>
                    <a:pt x="81280" y="454660"/>
                    <a:pt x="87630" y="444500"/>
                    <a:pt x="87630" y="441960"/>
                  </a:cubicBezTo>
                  <a:cubicBezTo>
                    <a:pt x="88900" y="441960"/>
                    <a:pt x="87630" y="440690"/>
                    <a:pt x="87630" y="440690"/>
                  </a:cubicBezTo>
                  <a:cubicBezTo>
                    <a:pt x="87630" y="440690"/>
                    <a:pt x="88900" y="439420"/>
                    <a:pt x="88900" y="438150"/>
                  </a:cubicBezTo>
                  <a:cubicBezTo>
                    <a:pt x="88900" y="436880"/>
                    <a:pt x="88900" y="435610"/>
                    <a:pt x="88900" y="434340"/>
                  </a:cubicBezTo>
                  <a:cubicBezTo>
                    <a:pt x="88900" y="434340"/>
                    <a:pt x="90170" y="433070"/>
                    <a:pt x="90170" y="431800"/>
                  </a:cubicBezTo>
                  <a:cubicBezTo>
                    <a:pt x="90170" y="430530"/>
                    <a:pt x="91440" y="429260"/>
                    <a:pt x="91440" y="429260"/>
                  </a:cubicBezTo>
                  <a:cubicBezTo>
                    <a:pt x="91440" y="429260"/>
                    <a:pt x="92710" y="427990"/>
                    <a:pt x="92710" y="426720"/>
                  </a:cubicBezTo>
                  <a:cubicBezTo>
                    <a:pt x="93980" y="425450"/>
                    <a:pt x="95250" y="424180"/>
                    <a:pt x="95250" y="424180"/>
                  </a:cubicBezTo>
                  <a:cubicBezTo>
                    <a:pt x="95250" y="424180"/>
                    <a:pt x="96520" y="422910"/>
                    <a:pt x="96520" y="421640"/>
                  </a:cubicBezTo>
                  <a:cubicBezTo>
                    <a:pt x="97790" y="421640"/>
                    <a:pt x="99060" y="420370"/>
                    <a:pt x="99060" y="420370"/>
                  </a:cubicBezTo>
                  <a:cubicBezTo>
                    <a:pt x="99060" y="420370"/>
                    <a:pt x="100330" y="420370"/>
                    <a:pt x="100330" y="419100"/>
                  </a:cubicBezTo>
                  <a:cubicBezTo>
                    <a:pt x="101600" y="419100"/>
                    <a:pt x="101600" y="419100"/>
                    <a:pt x="101600" y="419100"/>
                  </a:cubicBezTo>
                  <a:cubicBezTo>
                    <a:pt x="101600" y="419100"/>
                    <a:pt x="104140" y="417830"/>
                    <a:pt x="104140" y="416560"/>
                  </a:cubicBezTo>
                  <a:cubicBezTo>
                    <a:pt x="105410" y="416560"/>
                    <a:pt x="106680" y="415290"/>
                    <a:pt x="107950" y="415290"/>
                  </a:cubicBezTo>
                  <a:cubicBezTo>
                    <a:pt x="107950" y="415290"/>
                    <a:pt x="109220" y="415290"/>
                    <a:pt x="110490" y="415290"/>
                  </a:cubicBezTo>
                  <a:cubicBezTo>
                    <a:pt x="111760" y="415290"/>
                    <a:pt x="113030" y="414020"/>
                    <a:pt x="113030" y="414020"/>
                  </a:cubicBezTo>
                  <a:cubicBezTo>
                    <a:pt x="113030" y="414020"/>
                    <a:pt x="115570" y="414020"/>
                    <a:pt x="116840" y="414020"/>
                  </a:cubicBezTo>
                  <a:cubicBezTo>
                    <a:pt x="116840" y="414020"/>
                    <a:pt x="119380" y="414020"/>
                    <a:pt x="119380" y="414020"/>
                  </a:cubicBezTo>
                  <a:cubicBezTo>
                    <a:pt x="119380" y="414020"/>
                    <a:pt x="121920" y="415290"/>
                    <a:pt x="121920" y="415290"/>
                  </a:cubicBezTo>
                  <a:cubicBezTo>
                    <a:pt x="123190" y="415290"/>
                    <a:pt x="125730" y="416560"/>
                    <a:pt x="125730" y="416560"/>
                  </a:cubicBezTo>
                  <a:cubicBezTo>
                    <a:pt x="125730" y="416560"/>
                    <a:pt x="127000" y="416560"/>
                    <a:pt x="128270" y="417830"/>
                  </a:cubicBezTo>
                  <a:cubicBezTo>
                    <a:pt x="129540" y="416560"/>
                    <a:pt x="128270" y="401320"/>
                    <a:pt x="128270" y="391160"/>
                  </a:cubicBezTo>
                  <a:cubicBezTo>
                    <a:pt x="128270" y="379730"/>
                    <a:pt x="128270" y="363220"/>
                    <a:pt x="128270" y="350520"/>
                  </a:cubicBezTo>
                  <a:cubicBezTo>
                    <a:pt x="128270" y="340360"/>
                    <a:pt x="128270" y="330200"/>
                    <a:pt x="128270" y="320040"/>
                  </a:cubicBezTo>
                  <a:cubicBezTo>
                    <a:pt x="128270" y="311150"/>
                    <a:pt x="128270" y="303530"/>
                    <a:pt x="128270" y="294640"/>
                  </a:cubicBezTo>
                  <a:cubicBezTo>
                    <a:pt x="129540" y="283210"/>
                    <a:pt x="130810" y="257810"/>
                    <a:pt x="132080" y="257810"/>
                  </a:cubicBezTo>
                  <a:cubicBezTo>
                    <a:pt x="133350" y="257810"/>
                    <a:pt x="133350" y="261620"/>
                    <a:pt x="133350" y="261620"/>
                  </a:cubicBezTo>
                  <a:cubicBezTo>
                    <a:pt x="133350" y="261620"/>
                    <a:pt x="133350" y="260350"/>
                    <a:pt x="133350" y="259080"/>
                  </a:cubicBezTo>
                  <a:cubicBezTo>
                    <a:pt x="134620" y="257810"/>
                    <a:pt x="134620" y="255270"/>
                    <a:pt x="134620" y="255270"/>
                  </a:cubicBezTo>
                  <a:cubicBezTo>
                    <a:pt x="134620" y="255270"/>
                    <a:pt x="134620" y="254000"/>
                    <a:pt x="135890" y="252730"/>
                  </a:cubicBezTo>
                  <a:cubicBezTo>
                    <a:pt x="135890" y="251460"/>
                    <a:pt x="135890" y="250190"/>
                    <a:pt x="135890" y="250190"/>
                  </a:cubicBezTo>
                  <a:cubicBezTo>
                    <a:pt x="135890" y="250190"/>
                    <a:pt x="137160" y="248920"/>
                    <a:pt x="138430" y="247650"/>
                  </a:cubicBezTo>
                  <a:cubicBezTo>
                    <a:pt x="138430" y="246380"/>
                    <a:pt x="139700" y="245110"/>
                    <a:pt x="139700" y="245110"/>
                  </a:cubicBezTo>
                  <a:cubicBezTo>
                    <a:pt x="139700" y="245110"/>
                    <a:pt x="140970" y="243840"/>
                    <a:pt x="142240" y="242570"/>
                  </a:cubicBezTo>
                  <a:cubicBezTo>
                    <a:pt x="143510" y="242570"/>
                    <a:pt x="144780" y="241300"/>
                    <a:pt x="144780" y="241300"/>
                  </a:cubicBezTo>
                  <a:cubicBezTo>
                    <a:pt x="144780" y="241300"/>
                    <a:pt x="146050" y="240030"/>
                    <a:pt x="147320" y="240030"/>
                  </a:cubicBezTo>
                  <a:cubicBezTo>
                    <a:pt x="148590" y="238760"/>
                    <a:pt x="149860" y="238760"/>
                    <a:pt x="149860" y="238760"/>
                  </a:cubicBezTo>
                  <a:cubicBezTo>
                    <a:pt x="149860" y="238760"/>
                    <a:pt x="152400" y="237490"/>
                    <a:pt x="152400" y="237490"/>
                  </a:cubicBezTo>
                  <a:cubicBezTo>
                    <a:pt x="153670" y="237490"/>
                    <a:pt x="156210" y="236220"/>
                    <a:pt x="156210" y="236220"/>
                  </a:cubicBezTo>
                  <a:cubicBezTo>
                    <a:pt x="156210" y="236220"/>
                    <a:pt x="157480" y="236220"/>
                    <a:pt x="158750" y="236220"/>
                  </a:cubicBezTo>
                  <a:cubicBezTo>
                    <a:pt x="160020" y="236220"/>
                    <a:pt x="162560" y="236220"/>
                    <a:pt x="162560" y="236220"/>
                  </a:cubicBezTo>
                  <a:cubicBezTo>
                    <a:pt x="162560" y="236220"/>
                    <a:pt x="163830" y="237490"/>
                    <a:pt x="163830" y="237490"/>
                  </a:cubicBezTo>
                  <a:cubicBezTo>
                    <a:pt x="163830" y="236220"/>
                    <a:pt x="158750" y="231140"/>
                    <a:pt x="158750" y="228600"/>
                  </a:cubicBezTo>
                  <a:cubicBezTo>
                    <a:pt x="157480" y="227330"/>
                    <a:pt x="158750" y="226060"/>
                    <a:pt x="158750" y="224790"/>
                  </a:cubicBezTo>
                  <a:cubicBezTo>
                    <a:pt x="157480" y="224790"/>
                    <a:pt x="156210" y="224790"/>
                    <a:pt x="156210" y="223520"/>
                  </a:cubicBezTo>
                  <a:cubicBezTo>
                    <a:pt x="154940" y="223520"/>
                    <a:pt x="152400" y="223520"/>
                    <a:pt x="152400" y="223520"/>
                  </a:cubicBezTo>
                  <a:cubicBezTo>
                    <a:pt x="152400" y="223520"/>
                    <a:pt x="151130" y="222250"/>
                    <a:pt x="149860" y="220980"/>
                  </a:cubicBezTo>
                  <a:cubicBezTo>
                    <a:pt x="149860" y="220980"/>
                    <a:pt x="148590" y="219710"/>
                    <a:pt x="147320" y="219710"/>
                  </a:cubicBezTo>
                  <a:cubicBezTo>
                    <a:pt x="147320" y="219710"/>
                    <a:pt x="146050" y="217170"/>
                    <a:pt x="146050" y="217170"/>
                  </a:cubicBezTo>
                  <a:cubicBezTo>
                    <a:pt x="144780" y="215900"/>
                    <a:pt x="143510" y="214630"/>
                    <a:pt x="143510" y="214630"/>
                  </a:cubicBezTo>
                  <a:cubicBezTo>
                    <a:pt x="143510" y="214630"/>
                    <a:pt x="143510" y="212090"/>
                    <a:pt x="142240" y="212090"/>
                  </a:cubicBezTo>
                  <a:cubicBezTo>
                    <a:pt x="142240" y="210820"/>
                    <a:pt x="140970" y="209550"/>
                    <a:pt x="140970" y="209550"/>
                  </a:cubicBezTo>
                  <a:cubicBezTo>
                    <a:pt x="140970" y="209550"/>
                    <a:pt x="140970" y="207010"/>
                    <a:pt x="140970" y="205740"/>
                  </a:cubicBezTo>
                  <a:cubicBezTo>
                    <a:pt x="140970" y="204470"/>
                    <a:pt x="139700" y="203200"/>
                    <a:pt x="139700" y="203200"/>
                  </a:cubicBezTo>
                  <a:cubicBezTo>
                    <a:pt x="139700" y="203200"/>
                    <a:pt x="139700" y="200660"/>
                    <a:pt x="139700" y="199390"/>
                  </a:cubicBezTo>
                  <a:cubicBezTo>
                    <a:pt x="140970" y="199390"/>
                    <a:pt x="140970" y="196850"/>
                    <a:pt x="140970" y="196850"/>
                  </a:cubicBezTo>
                  <a:cubicBezTo>
                    <a:pt x="140970" y="196850"/>
                    <a:pt x="140970" y="194310"/>
                    <a:pt x="140970" y="194310"/>
                  </a:cubicBezTo>
                  <a:cubicBezTo>
                    <a:pt x="140970" y="193040"/>
                    <a:pt x="142240" y="190500"/>
                    <a:pt x="142240" y="190500"/>
                  </a:cubicBezTo>
                  <a:cubicBezTo>
                    <a:pt x="142240" y="190500"/>
                    <a:pt x="143510" y="189230"/>
                    <a:pt x="143510" y="187960"/>
                  </a:cubicBezTo>
                  <a:cubicBezTo>
                    <a:pt x="144780" y="187960"/>
                    <a:pt x="144780" y="185420"/>
                    <a:pt x="144780" y="185420"/>
                  </a:cubicBezTo>
                  <a:cubicBezTo>
                    <a:pt x="144780" y="185420"/>
                    <a:pt x="146050" y="184150"/>
                    <a:pt x="147320" y="182880"/>
                  </a:cubicBezTo>
                  <a:cubicBezTo>
                    <a:pt x="148590" y="182880"/>
                    <a:pt x="149860" y="181610"/>
                    <a:pt x="149860" y="181610"/>
                  </a:cubicBezTo>
                  <a:cubicBezTo>
                    <a:pt x="149860" y="181610"/>
                    <a:pt x="151130" y="180340"/>
                    <a:pt x="152400" y="179070"/>
                  </a:cubicBezTo>
                  <a:cubicBezTo>
                    <a:pt x="152400" y="179070"/>
                    <a:pt x="154940" y="177800"/>
                    <a:pt x="154940" y="177800"/>
                  </a:cubicBezTo>
                  <a:cubicBezTo>
                    <a:pt x="154940" y="177800"/>
                    <a:pt x="156210" y="177800"/>
                    <a:pt x="157480" y="176530"/>
                  </a:cubicBezTo>
                  <a:cubicBezTo>
                    <a:pt x="158750" y="176530"/>
                    <a:pt x="160020" y="176530"/>
                    <a:pt x="160020" y="176530"/>
                  </a:cubicBezTo>
                  <a:cubicBezTo>
                    <a:pt x="160020" y="176530"/>
                    <a:pt x="162560" y="175260"/>
                    <a:pt x="163830" y="175260"/>
                  </a:cubicBezTo>
                  <a:cubicBezTo>
                    <a:pt x="165100" y="175260"/>
                    <a:pt x="166370" y="175260"/>
                    <a:pt x="166370" y="175260"/>
                  </a:cubicBezTo>
                  <a:cubicBezTo>
                    <a:pt x="166370" y="175260"/>
                    <a:pt x="168910" y="175260"/>
                    <a:pt x="168910" y="176530"/>
                  </a:cubicBezTo>
                  <a:cubicBezTo>
                    <a:pt x="170180" y="176530"/>
                    <a:pt x="172720" y="176530"/>
                    <a:pt x="172720" y="176530"/>
                  </a:cubicBezTo>
                  <a:cubicBezTo>
                    <a:pt x="172720" y="176530"/>
                    <a:pt x="199390" y="176530"/>
                    <a:pt x="201930" y="172720"/>
                  </a:cubicBezTo>
                  <a:cubicBezTo>
                    <a:pt x="203200" y="171450"/>
                    <a:pt x="201930" y="170180"/>
                    <a:pt x="203200" y="168910"/>
                  </a:cubicBezTo>
                  <a:cubicBezTo>
                    <a:pt x="205740" y="165100"/>
                    <a:pt x="218440" y="157480"/>
                    <a:pt x="226060" y="149860"/>
                  </a:cubicBezTo>
                  <a:cubicBezTo>
                    <a:pt x="234950" y="140970"/>
                    <a:pt x="245110" y="124460"/>
                    <a:pt x="250190" y="116840"/>
                  </a:cubicBezTo>
                  <a:cubicBezTo>
                    <a:pt x="252730" y="113030"/>
                    <a:pt x="255270" y="107950"/>
                    <a:pt x="255270" y="107950"/>
                  </a:cubicBezTo>
                  <a:cubicBezTo>
                    <a:pt x="255270" y="107950"/>
                    <a:pt x="257810" y="106680"/>
                    <a:pt x="259080" y="106680"/>
                  </a:cubicBezTo>
                  <a:cubicBezTo>
                    <a:pt x="259080" y="105410"/>
                    <a:pt x="261620" y="105410"/>
                    <a:pt x="261620" y="105410"/>
                  </a:cubicBezTo>
                  <a:cubicBezTo>
                    <a:pt x="261620" y="105410"/>
                    <a:pt x="262890" y="104140"/>
                    <a:pt x="264160" y="104140"/>
                  </a:cubicBezTo>
                  <a:cubicBezTo>
                    <a:pt x="265430" y="104140"/>
                    <a:pt x="267970" y="104140"/>
                    <a:pt x="267970" y="104140"/>
                  </a:cubicBezTo>
                  <a:cubicBezTo>
                    <a:pt x="267970" y="104140"/>
                    <a:pt x="269240" y="104140"/>
                    <a:pt x="270510" y="104140"/>
                  </a:cubicBezTo>
                  <a:cubicBezTo>
                    <a:pt x="271780" y="104140"/>
                    <a:pt x="273050" y="104140"/>
                    <a:pt x="273050" y="104140"/>
                  </a:cubicBezTo>
                  <a:cubicBezTo>
                    <a:pt x="274320" y="104140"/>
                    <a:pt x="275590" y="105410"/>
                    <a:pt x="276860" y="105410"/>
                  </a:cubicBezTo>
                  <a:cubicBezTo>
                    <a:pt x="278130" y="105410"/>
                    <a:pt x="279400" y="106680"/>
                    <a:pt x="279400" y="106680"/>
                  </a:cubicBezTo>
                  <a:cubicBezTo>
                    <a:pt x="279400" y="106680"/>
                    <a:pt x="280670" y="107950"/>
                    <a:pt x="281940" y="107950"/>
                  </a:cubicBezTo>
                  <a:cubicBezTo>
                    <a:pt x="283210" y="109220"/>
                    <a:pt x="284480" y="110490"/>
                    <a:pt x="284480" y="110490"/>
                  </a:cubicBezTo>
                  <a:cubicBezTo>
                    <a:pt x="284480" y="110490"/>
                    <a:pt x="285750" y="111760"/>
                    <a:pt x="287020" y="111760"/>
                  </a:cubicBezTo>
                  <a:cubicBezTo>
                    <a:pt x="287020" y="113030"/>
                    <a:pt x="288290" y="114300"/>
                    <a:pt x="288290" y="114300"/>
                  </a:cubicBezTo>
                  <a:cubicBezTo>
                    <a:pt x="288290" y="114300"/>
                    <a:pt x="289560" y="116840"/>
                    <a:pt x="289560" y="116840"/>
                  </a:cubicBezTo>
                  <a:cubicBezTo>
                    <a:pt x="292100" y="116840"/>
                    <a:pt x="302260" y="111760"/>
                    <a:pt x="302260" y="109220"/>
                  </a:cubicBezTo>
                  <a:cubicBezTo>
                    <a:pt x="302260" y="107950"/>
                    <a:pt x="299720" y="106680"/>
                    <a:pt x="298450" y="104140"/>
                  </a:cubicBezTo>
                  <a:cubicBezTo>
                    <a:pt x="297180" y="101600"/>
                    <a:pt x="298450" y="96520"/>
                    <a:pt x="297180" y="96520"/>
                  </a:cubicBezTo>
                  <a:cubicBezTo>
                    <a:pt x="297180" y="95250"/>
                    <a:pt x="294640" y="96520"/>
                    <a:pt x="294640" y="96520"/>
                  </a:cubicBezTo>
                  <a:cubicBezTo>
                    <a:pt x="294640" y="96520"/>
                    <a:pt x="293370" y="96520"/>
                    <a:pt x="292100" y="95250"/>
                  </a:cubicBezTo>
                  <a:cubicBezTo>
                    <a:pt x="290830" y="95250"/>
                    <a:pt x="288290" y="95250"/>
                    <a:pt x="288290" y="95250"/>
                  </a:cubicBezTo>
                  <a:cubicBezTo>
                    <a:pt x="288290" y="95250"/>
                    <a:pt x="287020" y="95250"/>
                    <a:pt x="285750" y="93980"/>
                  </a:cubicBezTo>
                  <a:cubicBezTo>
                    <a:pt x="284480" y="93980"/>
                    <a:pt x="283210" y="92710"/>
                    <a:pt x="283210" y="92710"/>
                  </a:cubicBezTo>
                  <a:cubicBezTo>
                    <a:pt x="283210" y="92710"/>
                    <a:pt x="281940" y="91440"/>
                    <a:pt x="280670" y="91440"/>
                  </a:cubicBezTo>
                  <a:cubicBezTo>
                    <a:pt x="279400" y="91440"/>
                    <a:pt x="278130" y="90170"/>
                    <a:pt x="278130" y="90170"/>
                  </a:cubicBezTo>
                  <a:cubicBezTo>
                    <a:pt x="278130" y="90170"/>
                    <a:pt x="276860" y="87630"/>
                    <a:pt x="275590" y="87630"/>
                  </a:cubicBezTo>
                  <a:cubicBezTo>
                    <a:pt x="275590" y="86360"/>
                    <a:pt x="274320" y="85090"/>
                    <a:pt x="274320" y="85090"/>
                  </a:cubicBezTo>
                  <a:cubicBezTo>
                    <a:pt x="274320" y="85090"/>
                    <a:pt x="273050" y="83820"/>
                    <a:pt x="273050" y="82550"/>
                  </a:cubicBezTo>
                  <a:cubicBezTo>
                    <a:pt x="271780" y="81280"/>
                    <a:pt x="271780" y="80010"/>
                    <a:pt x="271780" y="80010"/>
                  </a:cubicBezTo>
                  <a:cubicBezTo>
                    <a:pt x="271780" y="80010"/>
                    <a:pt x="270510" y="77470"/>
                    <a:pt x="270510" y="76200"/>
                  </a:cubicBezTo>
                  <a:cubicBezTo>
                    <a:pt x="270510" y="76200"/>
                    <a:pt x="269240" y="73660"/>
                    <a:pt x="269240" y="73660"/>
                  </a:cubicBezTo>
                  <a:cubicBezTo>
                    <a:pt x="269240" y="73660"/>
                    <a:pt x="269240" y="71120"/>
                    <a:pt x="269240" y="71120"/>
                  </a:cubicBezTo>
                  <a:cubicBezTo>
                    <a:pt x="269240" y="69850"/>
                    <a:pt x="269240" y="67310"/>
                    <a:pt x="269240" y="67310"/>
                  </a:cubicBezTo>
                  <a:cubicBezTo>
                    <a:pt x="269240" y="67310"/>
                    <a:pt x="270510" y="66040"/>
                    <a:pt x="270510" y="64770"/>
                  </a:cubicBezTo>
                  <a:cubicBezTo>
                    <a:pt x="270510" y="63500"/>
                    <a:pt x="271780" y="62230"/>
                    <a:pt x="271780" y="62230"/>
                  </a:cubicBezTo>
                  <a:cubicBezTo>
                    <a:pt x="271780" y="62230"/>
                    <a:pt x="271780" y="59690"/>
                    <a:pt x="273050" y="58420"/>
                  </a:cubicBezTo>
                  <a:cubicBezTo>
                    <a:pt x="273050" y="58420"/>
                    <a:pt x="271780" y="59690"/>
                    <a:pt x="271780" y="59690"/>
                  </a:cubicBezTo>
                  <a:cubicBezTo>
                    <a:pt x="271780" y="59690"/>
                    <a:pt x="275590" y="55880"/>
                    <a:pt x="275590" y="53340"/>
                  </a:cubicBezTo>
                  <a:cubicBezTo>
                    <a:pt x="275590" y="50800"/>
                    <a:pt x="267970" y="49530"/>
                    <a:pt x="265430" y="46990"/>
                  </a:cubicBezTo>
                  <a:cubicBezTo>
                    <a:pt x="262890" y="45720"/>
                    <a:pt x="261620" y="44450"/>
                    <a:pt x="260350" y="43180"/>
                  </a:cubicBezTo>
                  <a:cubicBezTo>
                    <a:pt x="259080" y="41910"/>
                    <a:pt x="257810" y="39370"/>
                    <a:pt x="256540" y="38100"/>
                  </a:cubicBezTo>
                  <a:cubicBezTo>
                    <a:pt x="256540" y="36830"/>
                    <a:pt x="255270" y="34290"/>
                    <a:pt x="255270" y="33020"/>
                  </a:cubicBezTo>
                  <a:cubicBezTo>
                    <a:pt x="254000" y="30480"/>
                    <a:pt x="254000" y="27940"/>
                    <a:pt x="254000" y="26670"/>
                  </a:cubicBezTo>
                  <a:cubicBezTo>
                    <a:pt x="254000" y="24130"/>
                    <a:pt x="254000" y="22860"/>
                    <a:pt x="254000" y="20320"/>
                  </a:cubicBezTo>
                  <a:cubicBezTo>
                    <a:pt x="255270" y="17780"/>
                    <a:pt x="255270" y="16510"/>
                    <a:pt x="256540" y="13970"/>
                  </a:cubicBezTo>
                  <a:cubicBezTo>
                    <a:pt x="257810" y="12700"/>
                    <a:pt x="259080" y="11430"/>
                    <a:pt x="260350" y="8890"/>
                  </a:cubicBezTo>
                  <a:cubicBezTo>
                    <a:pt x="261620" y="7620"/>
                    <a:pt x="262890" y="6350"/>
                    <a:pt x="264160" y="5080"/>
                  </a:cubicBezTo>
                  <a:cubicBezTo>
                    <a:pt x="266700" y="3810"/>
                    <a:pt x="267970" y="2540"/>
                    <a:pt x="270510" y="2540"/>
                  </a:cubicBezTo>
                  <a:cubicBezTo>
                    <a:pt x="271780" y="1270"/>
                    <a:pt x="274320" y="1270"/>
                    <a:pt x="275590" y="1270"/>
                  </a:cubicBezTo>
                  <a:cubicBezTo>
                    <a:pt x="278130" y="0"/>
                    <a:pt x="279400" y="0"/>
                    <a:pt x="281940" y="1270"/>
                  </a:cubicBezTo>
                  <a:cubicBezTo>
                    <a:pt x="284480" y="1270"/>
                    <a:pt x="285750" y="1270"/>
                    <a:pt x="288290" y="2540"/>
                  </a:cubicBezTo>
                  <a:cubicBezTo>
                    <a:pt x="289560" y="2540"/>
                    <a:pt x="290830" y="3810"/>
                    <a:pt x="293370" y="5080"/>
                  </a:cubicBezTo>
                  <a:cubicBezTo>
                    <a:pt x="297180" y="7620"/>
                    <a:pt x="306070" y="11430"/>
                    <a:pt x="309880" y="15240"/>
                  </a:cubicBezTo>
                  <a:cubicBezTo>
                    <a:pt x="312420" y="19050"/>
                    <a:pt x="312420" y="25400"/>
                    <a:pt x="316230" y="27940"/>
                  </a:cubicBezTo>
                  <a:cubicBezTo>
                    <a:pt x="322580" y="31750"/>
                    <a:pt x="335280" y="27940"/>
                    <a:pt x="344170" y="27940"/>
                  </a:cubicBezTo>
                  <a:cubicBezTo>
                    <a:pt x="353060" y="27940"/>
                    <a:pt x="361950" y="26670"/>
                    <a:pt x="370840" y="27940"/>
                  </a:cubicBezTo>
                  <a:cubicBezTo>
                    <a:pt x="382270" y="27940"/>
                    <a:pt x="394970" y="30480"/>
                    <a:pt x="406400" y="31750"/>
                  </a:cubicBezTo>
                  <a:cubicBezTo>
                    <a:pt x="416560" y="33020"/>
                    <a:pt x="425450" y="34290"/>
                    <a:pt x="434340" y="36830"/>
                  </a:cubicBezTo>
                  <a:cubicBezTo>
                    <a:pt x="443230" y="38100"/>
                    <a:pt x="452120" y="35560"/>
                    <a:pt x="461010" y="40640"/>
                  </a:cubicBezTo>
                  <a:cubicBezTo>
                    <a:pt x="469900" y="45720"/>
                    <a:pt x="480060" y="68580"/>
                    <a:pt x="487680" y="72390"/>
                  </a:cubicBezTo>
                  <a:cubicBezTo>
                    <a:pt x="490220" y="73660"/>
                    <a:pt x="491490" y="72390"/>
                    <a:pt x="495300" y="72390"/>
                  </a:cubicBezTo>
                  <a:cubicBezTo>
                    <a:pt x="501650" y="71120"/>
                    <a:pt x="515620" y="69850"/>
                    <a:pt x="525780" y="66040"/>
                  </a:cubicBezTo>
                  <a:cubicBezTo>
                    <a:pt x="537210" y="62230"/>
                    <a:pt x="548640" y="52070"/>
                    <a:pt x="561340" y="48260"/>
                  </a:cubicBezTo>
                  <a:cubicBezTo>
                    <a:pt x="576580" y="44450"/>
                    <a:pt x="600710" y="39370"/>
                    <a:pt x="609600" y="46990"/>
                  </a:cubicBezTo>
                  <a:cubicBezTo>
                    <a:pt x="618490" y="53340"/>
                    <a:pt x="619760" y="82550"/>
                    <a:pt x="617220" y="87630"/>
                  </a:cubicBezTo>
                  <a:cubicBezTo>
                    <a:pt x="617220" y="90170"/>
                    <a:pt x="613410" y="90170"/>
                    <a:pt x="614680" y="90170"/>
                  </a:cubicBezTo>
                  <a:cubicBezTo>
                    <a:pt x="614680" y="91440"/>
                    <a:pt x="615950" y="91440"/>
                    <a:pt x="615950" y="91440"/>
                  </a:cubicBezTo>
                  <a:cubicBezTo>
                    <a:pt x="615950" y="91440"/>
                    <a:pt x="617220" y="92710"/>
                    <a:pt x="617220" y="93980"/>
                  </a:cubicBezTo>
                  <a:cubicBezTo>
                    <a:pt x="618490" y="93980"/>
                    <a:pt x="619760" y="95250"/>
                    <a:pt x="619760" y="95250"/>
                  </a:cubicBezTo>
                  <a:cubicBezTo>
                    <a:pt x="619760" y="95250"/>
                    <a:pt x="621030" y="96520"/>
                    <a:pt x="622300" y="97790"/>
                  </a:cubicBezTo>
                  <a:cubicBezTo>
                    <a:pt x="622300" y="99060"/>
                    <a:pt x="623570" y="100330"/>
                    <a:pt x="623570" y="100330"/>
                  </a:cubicBezTo>
                  <a:cubicBezTo>
                    <a:pt x="623570" y="100330"/>
                    <a:pt x="624840" y="101600"/>
                    <a:pt x="624840" y="102870"/>
                  </a:cubicBezTo>
                  <a:cubicBezTo>
                    <a:pt x="624840" y="104140"/>
                    <a:pt x="626110" y="105410"/>
                    <a:pt x="626110" y="105410"/>
                  </a:cubicBezTo>
                  <a:cubicBezTo>
                    <a:pt x="626110" y="105410"/>
                    <a:pt x="626110" y="107950"/>
                    <a:pt x="626110" y="109220"/>
                  </a:cubicBezTo>
                  <a:cubicBezTo>
                    <a:pt x="626110" y="110490"/>
                    <a:pt x="627380" y="111760"/>
                    <a:pt x="627380" y="111760"/>
                  </a:cubicBezTo>
                  <a:cubicBezTo>
                    <a:pt x="627380" y="111760"/>
                    <a:pt x="627380" y="114300"/>
                    <a:pt x="626110" y="115570"/>
                  </a:cubicBezTo>
                  <a:cubicBezTo>
                    <a:pt x="626110" y="115570"/>
                    <a:pt x="626110" y="116840"/>
                    <a:pt x="626110" y="118110"/>
                  </a:cubicBezTo>
                  <a:cubicBezTo>
                    <a:pt x="626110" y="120650"/>
                    <a:pt x="627380" y="123190"/>
                    <a:pt x="626110" y="127000"/>
                  </a:cubicBezTo>
                  <a:cubicBezTo>
                    <a:pt x="623570" y="133350"/>
                    <a:pt x="608330" y="151130"/>
                    <a:pt x="604520" y="154940"/>
                  </a:cubicBezTo>
                  <a:cubicBezTo>
                    <a:pt x="603250" y="156210"/>
                    <a:pt x="601980" y="154940"/>
                    <a:pt x="600710" y="156210"/>
                  </a:cubicBezTo>
                  <a:cubicBezTo>
                    <a:pt x="596900" y="160020"/>
                    <a:pt x="590550" y="170180"/>
                    <a:pt x="585470" y="177800"/>
                  </a:cubicBezTo>
                  <a:cubicBezTo>
                    <a:pt x="580390" y="184150"/>
                    <a:pt x="577850" y="193040"/>
                    <a:pt x="571500" y="200660"/>
                  </a:cubicBezTo>
                  <a:cubicBezTo>
                    <a:pt x="563880" y="209550"/>
                    <a:pt x="552450" y="223520"/>
                    <a:pt x="544830" y="226060"/>
                  </a:cubicBezTo>
                  <a:cubicBezTo>
                    <a:pt x="541020" y="228600"/>
                    <a:pt x="535940" y="227330"/>
                    <a:pt x="534670" y="227330"/>
                  </a:cubicBezTo>
                  <a:cubicBezTo>
                    <a:pt x="534670" y="227330"/>
                    <a:pt x="534670" y="228600"/>
                    <a:pt x="534670" y="228600"/>
                  </a:cubicBezTo>
                  <a:cubicBezTo>
                    <a:pt x="530860" y="231140"/>
                    <a:pt x="506730" y="250190"/>
                    <a:pt x="496570" y="252730"/>
                  </a:cubicBezTo>
                  <a:cubicBezTo>
                    <a:pt x="488950" y="254000"/>
                    <a:pt x="481330" y="250190"/>
                    <a:pt x="477520" y="251460"/>
                  </a:cubicBezTo>
                  <a:cubicBezTo>
                    <a:pt x="476250" y="251460"/>
                    <a:pt x="476250" y="252730"/>
                    <a:pt x="473710" y="254000"/>
                  </a:cubicBezTo>
                  <a:cubicBezTo>
                    <a:pt x="468630" y="256540"/>
                    <a:pt x="454660" y="264160"/>
                    <a:pt x="447040" y="271780"/>
                  </a:cubicBezTo>
                  <a:cubicBezTo>
                    <a:pt x="440690" y="279400"/>
                    <a:pt x="438150" y="288290"/>
                    <a:pt x="431800" y="295910"/>
                  </a:cubicBezTo>
                  <a:cubicBezTo>
                    <a:pt x="424180" y="304800"/>
                    <a:pt x="415290" y="317500"/>
                    <a:pt x="405130" y="322580"/>
                  </a:cubicBezTo>
                  <a:cubicBezTo>
                    <a:pt x="396240" y="327660"/>
                    <a:pt x="387350" y="326390"/>
                    <a:pt x="377190" y="328930"/>
                  </a:cubicBezTo>
                  <a:cubicBezTo>
                    <a:pt x="367030" y="331470"/>
                    <a:pt x="354330" y="337820"/>
                    <a:pt x="342900" y="337820"/>
                  </a:cubicBezTo>
                  <a:cubicBezTo>
                    <a:pt x="331470" y="336550"/>
                    <a:pt x="317500" y="331470"/>
                    <a:pt x="308610" y="325120"/>
                  </a:cubicBezTo>
                  <a:cubicBezTo>
                    <a:pt x="302260" y="318770"/>
                    <a:pt x="300990" y="303530"/>
                    <a:pt x="295910" y="302260"/>
                  </a:cubicBezTo>
                  <a:cubicBezTo>
                    <a:pt x="289560" y="300990"/>
                    <a:pt x="279400" y="309880"/>
                    <a:pt x="274320" y="317500"/>
                  </a:cubicBezTo>
                  <a:cubicBezTo>
                    <a:pt x="267970" y="326390"/>
                    <a:pt x="260350" y="346710"/>
                    <a:pt x="265430" y="353060"/>
                  </a:cubicBezTo>
                  <a:cubicBezTo>
                    <a:pt x="269240" y="358140"/>
                    <a:pt x="287020" y="350520"/>
                    <a:pt x="294640" y="355600"/>
                  </a:cubicBezTo>
                  <a:cubicBezTo>
                    <a:pt x="303530" y="360680"/>
                    <a:pt x="311150" y="373380"/>
                    <a:pt x="312420" y="383540"/>
                  </a:cubicBezTo>
                  <a:cubicBezTo>
                    <a:pt x="313690" y="394970"/>
                    <a:pt x="308610" y="410210"/>
                    <a:pt x="303530" y="419100"/>
                  </a:cubicBezTo>
                  <a:cubicBezTo>
                    <a:pt x="298450" y="426720"/>
                    <a:pt x="285750" y="430530"/>
                    <a:pt x="284480" y="434340"/>
                  </a:cubicBezTo>
                  <a:cubicBezTo>
                    <a:pt x="283210" y="436880"/>
                    <a:pt x="285750" y="438150"/>
                    <a:pt x="287020" y="440690"/>
                  </a:cubicBezTo>
                  <a:cubicBezTo>
                    <a:pt x="289560" y="445770"/>
                    <a:pt x="297180" y="458470"/>
                    <a:pt x="300990" y="468630"/>
                  </a:cubicBezTo>
                  <a:cubicBezTo>
                    <a:pt x="303530" y="477520"/>
                    <a:pt x="299720" y="491490"/>
                    <a:pt x="303530" y="497840"/>
                  </a:cubicBezTo>
                  <a:cubicBezTo>
                    <a:pt x="307340" y="501650"/>
                    <a:pt x="313690" y="500380"/>
                    <a:pt x="317500" y="505460"/>
                  </a:cubicBezTo>
                  <a:cubicBezTo>
                    <a:pt x="322580" y="511810"/>
                    <a:pt x="328930" y="528320"/>
                    <a:pt x="326390" y="535940"/>
                  </a:cubicBezTo>
                  <a:cubicBezTo>
                    <a:pt x="326390" y="541020"/>
                    <a:pt x="320040" y="542290"/>
                    <a:pt x="317500" y="547370"/>
                  </a:cubicBezTo>
                  <a:cubicBezTo>
                    <a:pt x="314960" y="554990"/>
                    <a:pt x="317500" y="566420"/>
                    <a:pt x="314960" y="575310"/>
                  </a:cubicBezTo>
                  <a:cubicBezTo>
                    <a:pt x="312420" y="582930"/>
                    <a:pt x="309880" y="593090"/>
                    <a:pt x="303530" y="599440"/>
                  </a:cubicBezTo>
                  <a:cubicBezTo>
                    <a:pt x="297180" y="605790"/>
                    <a:pt x="284480" y="612140"/>
                    <a:pt x="273050" y="614680"/>
                  </a:cubicBezTo>
                  <a:cubicBezTo>
                    <a:pt x="259080" y="617220"/>
                    <a:pt x="241300" y="612140"/>
                    <a:pt x="227330" y="609600"/>
                  </a:cubicBezTo>
                  <a:cubicBezTo>
                    <a:pt x="215900" y="607060"/>
                    <a:pt x="205740" y="603250"/>
                    <a:pt x="196850" y="600710"/>
                  </a:cubicBezTo>
                  <a:cubicBezTo>
                    <a:pt x="187960" y="596900"/>
                    <a:pt x="180340" y="593090"/>
                    <a:pt x="171450" y="590550"/>
                  </a:cubicBezTo>
                  <a:cubicBezTo>
                    <a:pt x="163830" y="586740"/>
                    <a:pt x="154940" y="584200"/>
                    <a:pt x="147320" y="581660"/>
                  </a:cubicBezTo>
                  <a:cubicBezTo>
                    <a:pt x="139700" y="579120"/>
                    <a:pt x="129540" y="571500"/>
                    <a:pt x="125730" y="572770"/>
                  </a:cubicBezTo>
                  <a:cubicBezTo>
                    <a:pt x="124460" y="572770"/>
                    <a:pt x="124460" y="575310"/>
                    <a:pt x="123190" y="577850"/>
                  </a:cubicBezTo>
                  <a:cubicBezTo>
                    <a:pt x="119380" y="581660"/>
                    <a:pt x="110490" y="590550"/>
                    <a:pt x="101600" y="594360"/>
                  </a:cubicBezTo>
                  <a:cubicBezTo>
                    <a:pt x="91440" y="598170"/>
                    <a:pt x="76200" y="598170"/>
                    <a:pt x="64770" y="598170"/>
                  </a:cubicBezTo>
                  <a:cubicBezTo>
                    <a:pt x="55880" y="596900"/>
                    <a:pt x="46990" y="598170"/>
                    <a:pt x="39370" y="594360"/>
                  </a:cubicBezTo>
                  <a:cubicBezTo>
                    <a:pt x="31750" y="589280"/>
                    <a:pt x="24130" y="580390"/>
                    <a:pt x="19050" y="572770"/>
                  </a:cubicBezTo>
                  <a:cubicBezTo>
                    <a:pt x="11430" y="563880"/>
                    <a:pt x="0" y="541020"/>
                    <a:pt x="0" y="541020"/>
                  </a:cubicBezTo>
                  <a:moveTo>
                    <a:pt x="224790" y="302260"/>
                  </a:moveTo>
                  <a:cubicBezTo>
                    <a:pt x="224790" y="316230"/>
                    <a:pt x="224790" y="325120"/>
                    <a:pt x="224790" y="325120"/>
                  </a:cubicBezTo>
                  <a:cubicBezTo>
                    <a:pt x="224790" y="325120"/>
                    <a:pt x="227330" y="317500"/>
                    <a:pt x="227330" y="313690"/>
                  </a:cubicBezTo>
                  <a:cubicBezTo>
                    <a:pt x="228600" y="309880"/>
                    <a:pt x="229870" y="304800"/>
                    <a:pt x="229870" y="303530"/>
                  </a:cubicBezTo>
                  <a:cubicBezTo>
                    <a:pt x="229870" y="303530"/>
                    <a:pt x="228600" y="303530"/>
                    <a:pt x="227330" y="303530"/>
                  </a:cubicBezTo>
                  <a:cubicBezTo>
                    <a:pt x="227330" y="303530"/>
                    <a:pt x="224790" y="302260"/>
                    <a:pt x="224790" y="302260"/>
                  </a:cubicBezTo>
                  <a:moveTo>
                    <a:pt x="524510" y="134620"/>
                  </a:moveTo>
                  <a:cubicBezTo>
                    <a:pt x="535940" y="129540"/>
                    <a:pt x="532130" y="129540"/>
                    <a:pt x="529590" y="130810"/>
                  </a:cubicBezTo>
                  <a:cubicBezTo>
                    <a:pt x="528320" y="130810"/>
                    <a:pt x="524510" y="134620"/>
                    <a:pt x="524510" y="134620"/>
                  </a:cubicBezTo>
                </a:path>
              </a:pathLst>
            </a:custGeom>
            <a:solidFill>
              <a:srgbClr val="4AA948"/>
            </a:solidFill>
            <a:ln cap="sq">
              <a:noFill/>
              <a:prstDash val="solid"/>
              <a:miter/>
            </a:ln>
          </p:spPr>
          <p:txBody>
            <a:bodyPr/>
            <a:lstStyle/>
            <a:p>
              <a:endParaRPr lang="en-GB"/>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431751"/>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324566"/>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79483" y="9519887"/>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16747" y="0"/>
            <a:ext cx="18304747" cy="10084849"/>
          </a:xfrm>
          <a:custGeom>
            <a:avLst/>
            <a:gdLst/>
            <a:ahLst/>
            <a:cxnLst/>
            <a:rect l="l" t="t" r="r" b="b"/>
            <a:pathLst>
              <a:path w="18304747" h="10084849">
                <a:moveTo>
                  <a:pt x="0" y="0"/>
                </a:moveTo>
                <a:lnTo>
                  <a:pt x="18304747" y="0"/>
                </a:lnTo>
                <a:lnTo>
                  <a:pt x="18304747" y="10084849"/>
                </a:lnTo>
                <a:lnTo>
                  <a:pt x="0" y="10084849"/>
                </a:lnTo>
                <a:lnTo>
                  <a:pt x="0" y="0"/>
                </a:lnTo>
                <a:close/>
              </a:path>
            </a:pathLst>
          </a:custGeom>
          <a:blipFill>
            <a:blip r:embed="rId9">
              <a:alphaModFix amt="90000"/>
            </a:blip>
            <a:stretch>
              <a:fillRect t="-10351" b="-10351"/>
            </a:stretch>
          </a:blipFill>
        </p:spPr>
        <p:txBody>
          <a:bodyPr/>
          <a:lstStyle/>
          <a:p>
            <a:endParaRPr lang="en-GB"/>
          </a:p>
        </p:txBody>
      </p:sp>
      <p:grpSp>
        <p:nvGrpSpPr>
          <p:cNvPr id="7" name="Group 7"/>
          <p:cNvGrpSpPr/>
          <p:nvPr/>
        </p:nvGrpSpPr>
        <p:grpSpPr>
          <a:xfrm>
            <a:off x="165937" y="277191"/>
            <a:ext cx="6565261" cy="1503017"/>
            <a:chOff x="0" y="0"/>
            <a:chExt cx="1729122" cy="395856"/>
          </a:xfrm>
        </p:grpSpPr>
        <p:sp>
          <p:nvSpPr>
            <p:cNvPr id="8" name="Freeform 8"/>
            <p:cNvSpPr/>
            <p:nvPr/>
          </p:nvSpPr>
          <p:spPr>
            <a:xfrm>
              <a:off x="0" y="0"/>
              <a:ext cx="1729122" cy="395856"/>
            </a:xfrm>
            <a:custGeom>
              <a:avLst/>
              <a:gdLst/>
              <a:ahLst/>
              <a:cxnLst/>
              <a:rect l="l" t="t" r="r" b="b"/>
              <a:pathLst>
                <a:path w="1729122" h="395856">
                  <a:moveTo>
                    <a:pt x="0" y="0"/>
                  </a:moveTo>
                  <a:lnTo>
                    <a:pt x="1729122" y="0"/>
                  </a:lnTo>
                  <a:lnTo>
                    <a:pt x="1729122" y="395856"/>
                  </a:lnTo>
                  <a:lnTo>
                    <a:pt x="0" y="395856"/>
                  </a:lnTo>
                  <a:close/>
                </a:path>
              </a:pathLst>
            </a:custGeom>
            <a:solidFill>
              <a:srgbClr val="FFFFFF">
                <a:alpha val="75686"/>
              </a:srgbClr>
            </a:solidFill>
          </p:spPr>
          <p:txBody>
            <a:bodyPr/>
            <a:lstStyle/>
            <a:p>
              <a:endParaRPr lang="en-GB"/>
            </a:p>
          </p:txBody>
        </p:sp>
        <p:sp>
          <p:nvSpPr>
            <p:cNvPr id="9" name="TextBox 9"/>
            <p:cNvSpPr txBox="1"/>
            <p:nvPr/>
          </p:nvSpPr>
          <p:spPr>
            <a:xfrm>
              <a:off x="0" y="-38100"/>
              <a:ext cx="1729122" cy="433956"/>
            </a:xfrm>
            <a:prstGeom prst="rect">
              <a:avLst/>
            </a:prstGeom>
          </p:spPr>
          <p:txBody>
            <a:bodyPr lIns="50800" tIns="50800" rIns="50800" bIns="50800" rtlCol="0" anchor="ctr"/>
            <a:lstStyle/>
            <a:p>
              <a:pPr algn="ctr">
                <a:lnSpc>
                  <a:spcPts val="2659"/>
                </a:lnSpc>
              </a:pPr>
              <a:endParaRPr/>
            </a:p>
          </p:txBody>
        </p:sp>
      </p:grpSp>
      <p:sp>
        <p:nvSpPr>
          <p:cNvPr id="10" name="TextBox 10"/>
          <p:cNvSpPr txBox="1"/>
          <p:nvPr/>
        </p:nvSpPr>
        <p:spPr>
          <a:xfrm>
            <a:off x="513273" y="404812"/>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Tropical Forest</a:t>
            </a:r>
          </a:p>
        </p:txBody>
      </p:sp>
      <p:grpSp>
        <p:nvGrpSpPr>
          <p:cNvPr id="11" name="Group 11"/>
          <p:cNvGrpSpPr/>
          <p:nvPr/>
        </p:nvGrpSpPr>
        <p:grpSpPr>
          <a:xfrm>
            <a:off x="165937" y="3409096"/>
            <a:ext cx="11794207" cy="3749583"/>
            <a:chOff x="0" y="0"/>
            <a:chExt cx="15725609" cy="4999444"/>
          </a:xfrm>
        </p:grpSpPr>
        <p:grpSp>
          <p:nvGrpSpPr>
            <p:cNvPr id="12" name="Group 12"/>
            <p:cNvGrpSpPr/>
            <p:nvPr/>
          </p:nvGrpSpPr>
          <p:grpSpPr>
            <a:xfrm>
              <a:off x="0" y="0"/>
              <a:ext cx="15390777" cy="4999444"/>
              <a:chOff x="0" y="0"/>
              <a:chExt cx="3038493" cy="987005"/>
            </a:xfrm>
          </p:grpSpPr>
          <p:sp>
            <p:nvSpPr>
              <p:cNvPr id="13" name="Freeform 13"/>
              <p:cNvSpPr/>
              <p:nvPr/>
            </p:nvSpPr>
            <p:spPr>
              <a:xfrm>
                <a:off x="0" y="0"/>
                <a:ext cx="3038493" cy="987005"/>
              </a:xfrm>
              <a:custGeom>
                <a:avLst/>
                <a:gdLst/>
                <a:ahLst/>
                <a:cxnLst/>
                <a:rect l="l" t="t" r="r" b="b"/>
                <a:pathLst>
                  <a:path w="3038493" h="987005">
                    <a:moveTo>
                      <a:pt x="0" y="0"/>
                    </a:moveTo>
                    <a:lnTo>
                      <a:pt x="3038493" y="0"/>
                    </a:lnTo>
                    <a:lnTo>
                      <a:pt x="3038493" y="987005"/>
                    </a:lnTo>
                    <a:lnTo>
                      <a:pt x="0" y="987005"/>
                    </a:lnTo>
                    <a:close/>
                  </a:path>
                </a:pathLst>
              </a:custGeom>
              <a:solidFill>
                <a:srgbClr val="FFFFFF">
                  <a:alpha val="75686"/>
                </a:srgbClr>
              </a:solidFill>
            </p:spPr>
            <p:txBody>
              <a:bodyPr/>
              <a:lstStyle/>
              <a:p>
                <a:endParaRPr lang="en-GB"/>
              </a:p>
            </p:txBody>
          </p:sp>
          <p:sp>
            <p:nvSpPr>
              <p:cNvPr id="14" name="TextBox 14"/>
              <p:cNvSpPr txBox="1"/>
              <p:nvPr/>
            </p:nvSpPr>
            <p:spPr>
              <a:xfrm>
                <a:off x="0" y="-38100"/>
                <a:ext cx="3038493" cy="1025105"/>
              </a:xfrm>
              <a:prstGeom prst="rect">
                <a:avLst/>
              </a:prstGeom>
            </p:spPr>
            <p:txBody>
              <a:bodyPr lIns="50800" tIns="50800" rIns="50800" bIns="50800" rtlCol="0" anchor="ctr"/>
              <a:lstStyle/>
              <a:p>
                <a:pPr algn="ctr">
                  <a:lnSpc>
                    <a:spcPts val="2660"/>
                  </a:lnSpc>
                </a:pPr>
                <a:endParaRPr/>
              </a:p>
            </p:txBody>
          </p:sp>
        </p:grpSp>
        <p:sp>
          <p:nvSpPr>
            <p:cNvPr id="15" name="TextBox 15"/>
            <p:cNvSpPr txBox="1"/>
            <p:nvPr/>
          </p:nvSpPr>
          <p:spPr>
            <a:xfrm>
              <a:off x="93933" y="345267"/>
              <a:ext cx="15631677" cy="3740674"/>
            </a:xfrm>
            <a:prstGeom prst="rect">
              <a:avLst/>
            </a:prstGeom>
          </p:spPr>
          <p:txBody>
            <a:bodyPr lIns="0" tIns="0" rIns="0" bIns="0" rtlCol="0" anchor="t">
              <a:spAutoFit/>
            </a:bodyPr>
            <a:lstStyle/>
            <a:p>
              <a:pPr algn="l">
                <a:lnSpc>
                  <a:spcPts val="5182"/>
                </a:lnSpc>
                <a:spcBef>
                  <a:spcPct val="0"/>
                </a:spcBef>
              </a:pPr>
              <a:r>
                <a:rPr lang="en-US" sz="3702">
                  <a:solidFill>
                    <a:srgbClr val="2C3990"/>
                  </a:solidFill>
                  <a:latin typeface="Glacial Indifference"/>
                  <a:ea typeface="Glacial Indifference"/>
                  <a:cs typeface="Glacial Indifference"/>
                  <a:sym typeface="Glacial Indifference"/>
                </a:rPr>
                <a:t>• No seasons; it is very warm throughout the year</a:t>
              </a:r>
            </a:p>
            <a:p>
              <a:pPr algn="l">
                <a:lnSpc>
                  <a:spcPts val="3502"/>
                </a:lnSpc>
                <a:spcBef>
                  <a:spcPct val="0"/>
                </a:spcBef>
              </a:pPr>
              <a:endParaRPr lang="en-US" sz="3702">
                <a:solidFill>
                  <a:srgbClr val="2C3990"/>
                </a:solidFill>
                <a:latin typeface="Glacial Indifference"/>
                <a:ea typeface="Glacial Indifference"/>
                <a:cs typeface="Glacial Indifference"/>
                <a:sym typeface="Glacial Indifference"/>
              </a:endParaRPr>
            </a:p>
            <a:p>
              <a:pPr algn="l">
                <a:lnSpc>
                  <a:spcPts val="5182"/>
                </a:lnSpc>
                <a:spcBef>
                  <a:spcPct val="0"/>
                </a:spcBef>
              </a:pPr>
              <a:r>
                <a:rPr lang="en-US" sz="3702">
                  <a:solidFill>
                    <a:srgbClr val="2C3990"/>
                  </a:solidFill>
                  <a:latin typeface="Glacial Indifference"/>
                  <a:ea typeface="Glacial Indifference"/>
                  <a:cs typeface="Glacial Indifference"/>
                  <a:sym typeface="Glacial Indifference"/>
                </a:rPr>
                <a:t>• Very wet; they have lots of rainfall throughout the year</a:t>
              </a:r>
            </a:p>
            <a:p>
              <a:pPr algn="l">
                <a:lnSpc>
                  <a:spcPts val="3502"/>
                </a:lnSpc>
                <a:spcBef>
                  <a:spcPct val="0"/>
                </a:spcBef>
              </a:pPr>
              <a:endParaRPr lang="en-US" sz="3702">
                <a:solidFill>
                  <a:srgbClr val="2C3990"/>
                </a:solidFill>
                <a:latin typeface="Glacial Indifference"/>
                <a:ea typeface="Glacial Indifference"/>
                <a:cs typeface="Glacial Indifference"/>
                <a:sym typeface="Glacial Indifference"/>
              </a:endParaRPr>
            </a:p>
            <a:p>
              <a:pPr algn="l">
                <a:lnSpc>
                  <a:spcPts val="5182"/>
                </a:lnSpc>
                <a:spcBef>
                  <a:spcPct val="0"/>
                </a:spcBef>
              </a:pPr>
              <a:r>
                <a:rPr lang="en-US" sz="3702">
                  <a:solidFill>
                    <a:srgbClr val="2C3990"/>
                  </a:solidFill>
                  <a:latin typeface="Glacial Indifference"/>
                  <a:ea typeface="Glacial Indifference"/>
                  <a:cs typeface="Glacial Indifference"/>
                  <a:sym typeface="Glacial Indifference"/>
                </a:rPr>
                <a:t>• Feels hot and humid</a:t>
              </a:r>
            </a:p>
          </p:txBody>
        </p:sp>
      </p:grpSp>
      <p:grpSp>
        <p:nvGrpSpPr>
          <p:cNvPr id="16" name="Group 16"/>
          <p:cNvGrpSpPr/>
          <p:nvPr/>
        </p:nvGrpSpPr>
        <p:grpSpPr>
          <a:xfrm>
            <a:off x="165937" y="8785519"/>
            <a:ext cx="6711524" cy="1032643"/>
            <a:chOff x="0" y="0"/>
            <a:chExt cx="8948699" cy="1376857"/>
          </a:xfrm>
        </p:grpSpPr>
        <p:grpSp>
          <p:nvGrpSpPr>
            <p:cNvPr id="17" name="Group 17"/>
            <p:cNvGrpSpPr/>
            <p:nvPr/>
          </p:nvGrpSpPr>
          <p:grpSpPr>
            <a:xfrm>
              <a:off x="0" y="0"/>
              <a:ext cx="8948699" cy="1376857"/>
              <a:chOff x="0" y="0"/>
              <a:chExt cx="1767644" cy="271972"/>
            </a:xfrm>
          </p:grpSpPr>
          <p:sp>
            <p:nvSpPr>
              <p:cNvPr id="18" name="Freeform 18"/>
              <p:cNvSpPr/>
              <p:nvPr/>
            </p:nvSpPr>
            <p:spPr>
              <a:xfrm>
                <a:off x="0" y="0"/>
                <a:ext cx="1767644" cy="271972"/>
              </a:xfrm>
              <a:custGeom>
                <a:avLst/>
                <a:gdLst/>
                <a:ahLst/>
                <a:cxnLst/>
                <a:rect l="l" t="t" r="r" b="b"/>
                <a:pathLst>
                  <a:path w="1767644" h="271972">
                    <a:moveTo>
                      <a:pt x="0" y="0"/>
                    </a:moveTo>
                    <a:lnTo>
                      <a:pt x="1767644" y="0"/>
                    </a:lnTo>
                    <a:lnTo>
                      <a:pt x="1767644" y="271972"/>
                    </a:lnTo>
                    <a:lnTo>
                      <a:pt x="0" y="271972"/>
                    </a:lnTo>
                    <a:close/>
                  </a:path>
                </a:pathLst>
              </a:custGeom>
              <a:solidFill>
                <a:srgbClr val="FFFFFF">
                  <a:alpha val="75686"/>
                </a:srgbClr>
              </a:solidFill>
            </p:spPr>
            <p:txBody>
              <a:bodyPr/>
              <a:lstStyle/>
              <a:p>
                <a:endParaRPr lang="en-GB"/>
              </a:p>
            </p:txBody>
          </p:sp>
          <p:sp>
            <p:nvSpPr>
              <p:cNvPr id="19" name="TextBox 19"/>
              <p:cNvSpPr txBox="1"/>
              <p:nvPr/>
            </p:nvSpPr>
            <p:spPr>
              <a:xfrm>
                <a:off x="0" y="-38100"/>
                <a:ext cx="1767644" cy="310072"/>
              </a:xfrm>
              <a:prstGeom prst="rect">
                <a:avLst/>
              </a:prstGeom>
            </p:spPr>
            <p:txBody>
              <a:bodyPr lIns="50800" tIns="50800" rIns="50800" bIns="50800" rtlCol="0" anchor="ctr"/>
              <a:lstStyle/>
              <a:p>
                <a:pPr algn="ctr">
                  <a:lnSpc>
                    <a:spcPts val="2659"/>
                  </a:lnSpc>
                </a:pPr>
                <a:endParaRPr/>
              </a:p>
            </p:txBody>
          </p:sp>
        </p:grpSp>
        <p:sp>
          <p:nvSpPr>
            <p:cNvPr id="20" name="Freeform 20"/>
            <p:cNvSpPr/>
            <p:nvPr/>
          </p:nvSpPr>
          <p:spPr>
            <a:xfrm>
              <a:off x="276621" y="278844"/>
              <a:ext cx="653565" cy="869970"/>
            </a:xfrm>
            <a:custGeom>
              <a:avLst/>
              <a:gdLst/>
              <a:ahLst/>
              <a:cxnLst/>
              <a:rect l="l" t="t" r="r" b="b"/>
              <a:pathLst>
                <a:path w="653565" h="869970">
                  <a:moveTo>
                    <a:pt x="0" y="0"/>
                  </a:moveTo>
                  <a:lnTo>
                    <a:pt x="653565" y="0"/>
                  </a:lnTo>
                  <a:lnTo>
                    <a:pt x="653565" y="869969"/>
                  </a:lnTo>
                  <a:lnTo>
                    <a:pt x="0" y="86996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TextBox 21"/>
            <p:cNvSpPr txBox="1"/>
            <p:nvPr/>
          </p:nvSpPr>
          <p:spPr>
            <a:xfrm>
              <a:off x="1150351" y="307641"/>
              <a:ext cx="7125177" cy="726650"/>
            </a:xfrm>
            <a:prstGeom prst="rect">
              <a:avLst/>
            </a:prstGeom>
          </p:spPr>
          <p:txBody>
            <a:bodyPr lIns="0" tIns="0" rIns="0" bIns="0" rtlCol="0" anchor="t">
              <a:spAutoFit/>
            </a:bodyPr>
            <a:lstStyle/>
            <a:p>
              <a:pPr algn="ctr">
                <a:lnSpc>
                  <a:spcPts val="4480"/>
                </a:lnSpc>
                <a:spcBef>
                  <a:spcPct val="0"/>
                </a:spcBef>
              </a:pPr>
              <a:r>
                <a:rPr lang="en-US" sz="3200" b="1">
                  <a:solidFill>
                    <a:srgbClr val="2C3990"/>
                  </a:solidFill>
                  <a:latin typeface="Poppins Bold"/>
                  <a:ea typeface="Poppins Bold"/>
                  <a:cs typeface="Poppins Bold"/>
                  <a:sym typeface="Poppins Bold"/>
                </a:rPr>
                <a:t>Amazon Rainforest, Brazil</a:t>
              </a:r>
            </a:p>
          </p:txBody>
        </p:sp>
      </p:grpSp>
      <p:grpSp>
        <p:nvGrpSpPr>
          <p:cNvPr id="22" name="Group 22"/>
          <p:cNvGrpSpPr/>
          <p:nvPr/>
        </p:nvGrpSpPr>
        <p:grpSpPr>
          <a:xfrm>
            <a:off x="12146968" y="237159"/>
            <a:ext cx="5764795" cy="3468771"/>
            <a:chOff x="0" y="0"/>
            <a:chExt cx="1518300" cy="913586"/>
          </a:xfrm>
        </p:grpSpPr>
        <p:sp>
          <p:nvSpPr>
            <p:cNvPr id="23" name="Freeform 23"/>
            <p:cNvSpPr/>
            <p:nvPr/>
          </p:nvSpPr>
          <p:spPr>
            <a:xfrm>
              <a:off x="0" y="0"/>
              <a:ext cx="1518300" cy="913586"/>
            </a:xfrm>
            <a:custGeom>
              <a:avLst/>
              <a:gdLst/>
              <a:ahLst/>
              <a:cxnLst/>
              <a:rect l="l" t="t" r="r" b="b"/>
              <a:pathLst>
                <a:path w="1518300" h="913586">
                  <a:moveTo>
                    <a:pt x="0" y="0"/>
                  </a:moveTo>
                  <a:lnTo>
                    <a:pt x="1518300" y="0"/>
                  </a:lnTo>
                  <a:lnTo>
                    <a:pt x="1518300" y="913586"/>
                  </a:lnTo>
                  <a:lnTo>
                    <a:pt x="0" y="913586"/>
                  </a:lnTo>
                  <a:close/>
                </a:path>
              </a:pathLst>
            </a:custGeom>
            <a:solidFill>
              <a:srgbClr val="94BB76"/>
            </a:solidFill>
          </p:spPr>
          <p:txBody>
            <a:bodyPr/>
            <a:lstStyle/>
            <a:p>
              <a:endParaRPr lang="en-GB"/>
            </a:p>
          </p:txBody>
        </p:sp>
        <p:sp>
          <p:nvSpPr>
            <p:cNvPr id="24" name="TextBox 24"/>
            <p:cNvSpPr txBox="1"/>
            <p:nvPr/>
          </p:nvSpPr>
          <p:spPr>
            <a:xfrm>
              <a:off x="0" y="-38100"/>
              <a:ext cx="1518300" cy="951686"/>
            </a:xfrm>
            <a:prstGeom prst="rect">
              <a:avLst/>
            </a:prstGeom>
          </p:spPr>
          <p:txBody>
            <a:bodyPr lIns="50800" tIns="50800" rIns="50800" bIns="50800" rtlCol="0" anchor="ctr"/>
            <a:lstStyle/>
            <a:p>
              <a:pPr algn="ctr">
                <a:lnSpc>
                  <a:spcPts val="2659"/>
                </a:lnSpc>
              </a:pPr>
              <a:endParaRPr/>
            </a:p>
          </p:txBody>
        </p:sp>
      </p:grpSp>
      <p:sp>
        <p:nvSpPr>
          <p:cNvPr id="25" name="Freeform 25"/>
          <p:cNvSpPr/>
          <p:nvPr/>
        </p:nvSpPr>
        <p:spPr>
          <a:xfrm>
            <a:off x="12371495" y="570458"/>
            <a:ext cx="5159912" cy="2941150"/>
          </a:xfrm>
          <a:custGeom>
            <a:avLst/>
            <a:gdLst/>
            <a:ahLst/>
            <a:cxnLst/>
            <a:rect l="l" t="t" r="r" b="b"/>
            <a:pathLst>
              <a:path w="5159912" h="2941150">
                <a:moveTo>
                  <a:pt x="0" y="0"/>
                </a:moveTo>
                <a:lnTo>
                  <a:pt x="5159912" y="0"/>
                </a:lnTo>
                <a:lnTo>
                  <a:pt x="5159912" y="2941150"/>
                </a:lnTo>
                <a:lnTo>
                  <a:pt x="0" y="294115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grpSp>
        <p:nvGrpSpPr>
          <p:cNvPr id="26" name="Group 26"/>
          <p:cNvGrpSpPr/>
          <p:nvPr/>
        </p:nvGrpSpPr>
        <p:grpSpPr>
          <a:xfrm>
            <a:off x="15774352" y="2049780"/>
            <a:ext cx="175260" cy="314325"/>
            <a:chOff x="0" y="0"/>
            <a:chExt cx="233680" cy="419100"/>
          </a:xfrm>
        </p:grpSpPr>
        <p:sp>
          <p:nvSpPr>
            <p:cNvPr id="27" name="Freeform 27"/>
            <p:cNvSpPr/>
            <p:nvPr/>
          </p:nvSpPr>
          <p:spPr>
            <a:xfrm>
              <a:off x="40640" y="48260"/>
              <a:ext cx="149860" cy="321310"/>
            </a:xfrm>
            <a:custGeom>
              <a:avLst/>
              <a:gdLst/>
              <a:ahLst/>
              <a:cxnLst/>
              <a:rect l="l" t="t" r="r" b="b"/>
              <a:pathLst>
                <a:path w="149860" h="321310">
                  <a:moveTo>
                    <a:pt x="59690" y="33020"/>
                  </a:moveTo>
                  <a:cubicBezTo>
                    <a:pt x="78740" y="190500"/>
                    <a:pt x="149860" y="275590"/>
                    <a:pt x="142240" y="300990"/>
                  </a:cubicBezTo>
                  <a:cubicBezTo>
                    <a:pt x="138430" y="312420"/>
                    <a:pt x="118110" y="321310"/>
                    <a:pt x="109220" y="318770"/>
                  </a:cubicBezTo>
                  <a:cubicBezTo>
                    <a:pt x="101600" y="316230"/>
                    <a:pt x="91440" y="294640"/>
                    <a:pt x="93980" y="285750"/>
                  </a:cubicBezTo>
                  <a:cubicBezTo>
                    <a:pt x="95250" y="278130"/>
                    <a:pt x="104140" y="271780"/>
                    <a:pt x="111760" y="269240"/>
                  </a:cubicBezTo>
                  <a:cubicBezTo>
                    <a:pt x="118110" y="267970"/>
                    <a:pt x="129540" y="270510"/>
                    <a:pt x="134620" y="275590"/>
                  </a:cubicBezTo>
                  <a:cubicBezTo>
                    <a:pt x="139700" y="281940"/>
                    <a:pt x="143510" y="298450"/>
                    <a:pt x="139700" y="306070"/>
                  </a:cubicBezTo>
                  <a:cubicBezTo>
                    <a:pt x="135890" y="313690"/>
                    <a:pt x="121920" y="321310"/>
                    <a:pt x="111760" y="318770"/>
                  </a:cubicBezTo>
                  <a:cubicBezTo>
                    <a:pt x="95250" y="316230"/>
                    <a:pt x="71120" y="288290"/>
                    <a:pt x="55880" y="262890"/>
                  </a:cubicBezTo>
                  <a:cubicBezTo>
                    <a:pt x="34290" y="229870"/>
                    <a:pt x="16510" y="175260"/>
                    <a:pt x="10160" y="132080"/>
                  </a:cubicBezTo>
                  <a:cubicBezTo>
                    <a:pt x="3810" y="92710"/>
                    <a:pt x="0" y="33020"/>
                    <a:pt x="12700" y="15240"/>
                  </a:cubicBezTo>
                  <a:cubicBezTo>
                    <a:pt x="20320" y="5080"/>
                    <a:pt x="36830" y="0"/>
                    <a:pt x="44450" y="2540"/>
                  </a:cubicBezTo>
                  <a:cubicBezTo>
                    <a:pt x="52070" y="6350"/>
                    <a:pt x="59690" y="33020"/>
                    <a:pt x="59690" y="33020"/>
                  </a:cubicBezTo>
                </a:path>
              </a:pathLst>
            </a:custGeom>
            <a:solidFill>
              <a:srgbClr val="4AA948"/>
            </a:solidFill>
            <a:ln cap="sq">
              <a:noFill/>
              <a:prstDash val="solid"/>
              <a:miter/>
            </a:ln>
          </p:spPr>
          <p:txBody>
            <a:bodyPr/>
            <a:lstStyle/>
            <a:p>
              <a:endParaRPr lang="en-GB"/>
            </a:p>
          </p:txBody>
        </p:sp>
      </p:grpSp>
      <p:grpSp>
        <p:nvGrpSpPr>
          <p:cNvPr id="28" name="Group 28"/>
          <p:cNvGrpSpPr/>
          <p:nvPr/>
        </p:nvGrpSpPr>
        <p:grpSpPr>
          <a:xfrm>
            <a:off x="15392400" y="2817495"/>
            <a:ext cx="111442" cy="108585"/>
            <a:chOff x="0" y="0"/>
            <a:chExt cx="148590" cy="144780"/>
          </a:xfrm>
        </p:grpSpPr>
        <p:sp>
          <p:nvSpPr>
            <p:cNvPr id="29" name="Freeform 29"/>
            <p:cNvSpPr/>
            <p:nvPr/>
          </p:nvSpPr>
          <p:spPr>
            <a:xfrm>
              <a:off x="45720" y="44450"/>
              <a:ext cx="50800" cy="52070"/>
            </a:xfrm>
            <a:custGeom>
              <a:avLst/>
              <a:gdLst/>
              <a:ahLst/>
              <a:cxnLst/>
              <a:rect l="l" t="t" r="r" b="b"/>
              <a:pathLst>
                <a:path w="50800" h="52070">
                  <a:moveTo>
                    <a:pt x="50800" y="17780"/>
                  </a:moveTo>
                  <a:cubicBezTo>
                    <a:pt x="29210" y="52070"/>
                    <a:pt x="8890" y="45720"/>
                    <a:pt x="5080" y="39370"/>
                  </a:cubicBezTo>
                  <a:cubicBezTo>
                    <a:pt x="0" y="31750"/>
                    <a:pt x="3810" y="11430"/>
                    <a:pt x="10160" y="6350"/>
                  </a:cubicBezTo>
                  <a:cubicBezTo>
                    <a:pt x="17780" y="0"/>
                    <a:pt x="44450" y="7620"/>
                    <a:pt x="44450" y="7620"/>
                  </a:cubicBezTo>
                </a:path>
              </a:pathLst>
            </a:custGeom>
            <a:solidFill>
              <a:srgbClr val="4AA948"/>
            </a:solidFill>
            <a:ln cap="sq">
              <a:noFill/>
              <a:prstDash val="solid"/>
              <a:miter/>
            </a:ln>
          </p:spPr>
          <p:txBody>
            <a:bodyPr/>
            <a:lstStyle/>
            <a:p>
              <a:endParaRPr lang="en-GB"/>
            </a:p>
          </p:txBody>
        </p:sp>
      </p:grpSp>
      <p:grpSp>
        <p:nvGrpSpPr>
          <p:cNvPr id="30" name="Group 30"/>
          <p:cNvGrpSpPr/>
          <p:nvPr/>
        </p:nvGrpSpPr>
        <p:grpSpPr>
          <a:xfrm>
            <a:off x="15389543" y="2638425"/>
            <a:ext cx="153352" cy="293370"/>
            <a:chOff x="0" y="0"/>
            <a:chExt cx="204470" cy="391160"/>
          </a:xfrm>
        </p:grpSpPr>
        <p:sp>
          <p:nvSpPr>
            <p:cNvPr id="31" name="Freeform 31"/>
            <p:cNvSpPr/>
            <p:nvPr/>
          </p:nvSpPr>
          <p:spPr>
            <a:xfrm>
              <a:off x="50800" y="49530"/>
              <a:ext cx="107950" cy="293370"/>
            </a:xfrm>
            <a:custGeom>
              <a:avLst/>
              <a:gdLst/>
              <a:ahLst/>
              <a:cxnLst/>
              <a:rect l="l" t="t" r="r" b="b"/>
              <a:pathLst>
                <a:path w="107950" h="293370">
                  <a:moveTo>
                    <a:pt x="0" y="261620"/>
                  </a:moveTo>
                  <a:cubicBezTo>
                    <a:pt x="19050" y="76200"/>
                    <a:pt x="21590" y="68580"/>
                    <a:pt x="30480" y="54610"/>
                  </a:cubicBezTo>
                  <a:cubicBezTo>
                    <a:pt x="40640" y="38100"/>
                    <a:pt x="60960" y="3810"/>
                    <a:pt x="74930" y="1270"/>
                  </a:cubicBezTo>
                  <a:cubicBezTo>
                    <a:pt x="83820" y="0"/>
                    <a:pt x="97790" y="11430"/>
                    <a:pt x="101600" y="21590"/>
                  </a:cubicBezTo>
                  <a:cubicBezTo>
                    <a:pt x="107950" y="35560"/>
                    <a:pt x="101600" y="71120"/>
                    <a:pt x="92710" y="83820"/>
                  </a:cubicBezTo>
                  <a:cubicBezTo>
                    <a:pt x="86360" y="92710"/>
                    <a:pt x="73660" y="99060"/>
                    <a:pt x="66040" y="99060"/>
                  </a:cubicBezTo>
                  <a:cubicBezTo>
                    <a:pt x="58420" y="97790"/>
                    <a:pt x="49530" y="90170"/>
                    <a:pt x="46990" y="83820"/>
                  </a:cubicBezTo>
                  <a:cubicBezTo>
                    <a:pt x="43180" y="77470"/>
                    <a:pt x="44450" y="66040"/>
                    <a:pt x="48260" y="60960"/>
                  </a:cubicBezTo>
                  <a:cubicBezTo>
                    <a:pt x="52070" y="54610"/>
                    <a:pt x="60960" y="48260"/>
                    <a:pt x="68580" y="48260"/>
                  </a:cubicBezTo>
                  <a:cubicBezTo>
                    <a:pt x="74930" y="48260"/>
                    <a:pt x="85090" y="52070"/>
                    <a:pt x="90170" y="58420"/>
                  </a:cubicBezTo>
                  <a:cubicBezTo>
                    <a:pt x="93980" y="63500"/>
                    <a:pt x="96520" y="74930"/>
                    <a:pt x="93980" y="81280"/>
                  </a:cubicBezTo>
                  <a:cubicBezTo>
                    <a:pt x="90170" y="88900"/>
                    <a:pt x="76200" y="99060"/>
                    <a:pt x="68580" y="99060"/>
                  </a:cubicBezTo>
                  <a:cubicBezTo>
                    <a:pt x="59690" y="99060"/>
                    <a:pt x="48260" y="88900"/>
                    <a:pt x="44450" y="78740"/>
                  </a:cubicBezTo>
                  <a:cubicBezTo>
                    <a:pt x="39370" y="63500"/>
                    <a:pt x="50800" y="13970"/>
                    <a:pt x="63500" y="5080"/>
                  </a:cubicBezTo>
                  <a:cubicBezTo>
                    <a:pt x="71120" y="0"/>
                    <a:pt x="90170" y="3810"/>
                    <a:pt x="96520" y="10160"/>
                  </a:cubicBezTo>
                  <a:cubicBezTo>
                    <a:pt x="104140" y="17780"/>
                    <a:pt x="105410" y="39370"/>
                    <a:pt x="101600" y="53340"/>
                  </a:cubicBezTo>
                  <a:cubicBezTo>
                    <a:pt x="96520" y="69850"/>
                    <a:pt x="73660" y="78740"/>
                    <a:pt x="64770" y="101600"/>
                  </a:cubicBezTo>
                  <a:cubicBezTo>
                    <a:pt x="50800" y="139700"/>
                    <a:pt x="66040" y="252730"/>
                    <a:pt x="48260" y="278130"/>
                  </a:cubicBezTo>
                  <a:cubicBezTo>
                    <a:pt x="40640" y="288290"/>
                    <a:pt x="25400" y="293370"/>
                    <a:pt x="17780" y="290830"/>
                  </a:cubicBezTo>
                  <a:cubicBezTo>
                    <a:pt x="8890" y="288290"/>
                    <a:pt x="0" y="261620"/>
                    <a:pt x="0" y="261620"/>
                  </a:cubicBezTo>
                </a:path>
              </a:pathLst>
            </a:custGeom>
            <a:solidFill>
              <a:srgbClr val="4AA948"/>
            </a:solidFill>
            <a:ln cap="sq">
              <a:noFill/>
              <a:prstDash val="solid"/>
              <a:miter/>
            </a:ln>
          </p:spPr>
          <p:txBody>
            <a:bodyPr/>
            <a:lstStyle/>
            <a:p>
              <a:endParaRPr lang="en-GB"/>
            </a:p>
          </p:txBody>
        </p:sp>
      </p:grpSp>
      <p:grpSp>
        <p:nvGrpSpPr>
          <p:cNvPr id="32" name="Group 32"/>
          <p:cNvGrpSpPr/>
          <p:nvPr/>
        </p:nvGrpSpPr>
        <p:grpSpPr>
          <a:xfrm>
            <a:off x="14558962" y="2255520"/>
            <a:ext cx="347662" cy="174308"/>
            <a:chOff x="0" y="0"/>
            <a:chExt cx="463550" cy="232410"/>
          </a:xfrm>
        </p:grpSpPr>
        <p:sp>
          <p:nvSpPr>
            <p:cNvPr id="33" name="Freeform 33"/>
            <p:cNvSpPr/>
            <p:nvPr/>
          </p:nvSpPr>
          <p:spPr>
            <a:xfrm>
              <a:off x="46990" y="50800"/>
              <a:ext cx="367030" cy="139700"/>
            </a:xfrm>
            <a:custGeom>
              <a:avLst/>
              <a:gdLst/>
              <a:ahLst/>
              <a:cxnLst/>
              <a:rect l="l" t="t" r="r" b="b"/>
              <a:pathLst>
                <a:path w="367030" h="139700">
                  <a:moveTo>
                    <a:pt x="52070" y="15240"/>
                  </a:moveTo>
                  <a:cubicBezTo>
                    <a:pt x="76200" y="73660"/>
                    <a:pt x="96520" y="76200"/>
                    <a:pt x="120650" y="80010"/>
                  </a:cubicBezTo>
                  <a:cubicBezTo>
                    <a:pt x="158750" y="86360"/>
                    <a:pt x="233680" y="85090"/>
                    <a:pt x="275590" y="81280"/>
                  </a:cubicBezTo>
                  <a:cubicBezTo>
                    <a:pt x="304800" y="78740"/>
                    <a:pt x="334010" y="62230"/>
                    <a:pt x="347980" y="67310"/>
                  </a:cubicBezTo>
                  <a:cubicBezTo>
                    <a:pt x="358140" y="72390"/>
                    <a:pt x="367030" y="85090"/>
                    <a:pt x="365760" y="92710"/>
                  </a:cubicBezTo>
                  <a:cubicBezTo>
                    <a:pt x="364490" y="101600"/>
                    <a:pt x="346710" y="116840"/>
                    <a:pt x="337820" y="116840"/>
                  </a:cubicBezTo>
                  <a:cubicBezTo>
                    <a:pt x="331470" y="118110"/>
                    <a:pt x="321310" y="110490"/>
                    <a:pt x="318770" y="104140"/>
                  </a:cubicBezTo>
                  <a:cubicBezTo>
                    <a:pt x="314960" y="97790"/>
                    <a:pt x="314960" y="86360"/>
                    <a:pt x="317500" y="80010"/>
                  </a:cubicBezTo>
                  <a:cubicBezTo>
                    <a:pt x="321310" y="73660"/>
                    <a:pt x="330200" y="67310"/>
                    <a:pt x="337820" y="67310"/>
                  </a:cubicBezTo>
                  <a:cubicBezTo>
                    <a:pt x="345440" y="66040"/>
                    <a:pt x="360680" y="74930"/>
                    <a:pt x="364490" y="82550"/>
                  </a:cubicBezTo>
                  <a:cubicBezTo>
                    <a:pt x="367030" y="90170"/>
                    <a:pt x="363220" y="106680"/>
                    <a:pt x="355600" y="111760"/>
                  </a:cubicBezTo>
                  <a:cubicBezTo>
                    <a:pt x="349250" y="116840"/>
                    <a:pt x="331470" y="107950"/>
                    <a:pt x="320040" y="110490"/>
                  </a:cubicBezTo>
                  <a:cubicBezTo>
                    <a:pt x="309880" y="114300"/>
                    <a:pt x="306070" y="124460"/>
                    <a:pt x="290830" y="128270"/>
                  </a:cubicBezTo>
                  <a:cubicBezTo>
                    <a:pt x="257810" y="137160"/>
                    <a:pt x="158750" y="139700"/>
                    <a:pt x="111760" y="129540"/>
                  </a:cubicBezTo>
                  <a:cubicBezTo>
                    <a:pt x="77470" y="121920"/>
                    <a:pt x="48260" y="113030"/>
                    <a:pt x="30480" y="92710"/>
                  </a:cubicBezTo>
                  <a:cubicBezTo>
                    <a:pt x="13970" y="74930"/>
                    <a:pt x="0" y="31750"/>
                    <a:pt x="3810" y="16510"/>
                  </a:cubicBezTo>
                  <a:cubicBezTo>
                    <a:pt x="7620" y="7620"/>
                    <a:pt x="20320" y="0"/>
                    <a:pt x="27940" y="0"/>
                  </a:cubicBezTo>
                  <a:cubicBezTo>
                    <a:pt x="35560" y="0"/>
                    <a:pt x="52070" y="15240"/>
                    <a:pt x="52070" y="15240"/>
                  </a:cubicBezTo>
                </a:path>
              </a:pathLst>
            </a:custGeom>
            <a:solidFill>
              <a:srgbClr val="4AA948"/>
            </a:solidFill>
            <a:ln cap="sq">
              <a:noFill/>
              <a:prstDash val="solid"/>
              <a:miter/>
            </a:ln>
          </p:spPr>
          <p:txBody>
            <a:bodyPr/>
            <a:lstStyle/>
            <a:p>
              <a:endParaRPr lang="en-GB"/>
            </a:p>
          </p:txBody>
        </p:sp>
      </p:grpSp>
      <p:grpSp>
        <p:nvGrpSpPr>
          <p:cNvPr id="34" name="Group 34"/>
          <p:cNvGrpSpPr/>
          <p:nvPr/>
        </p:nvGrpSpPr>
        <p:grpSpPr>
          <a:xfrm>
            <a:off x="14802802" y="2314575"/>
            <a:ext cx="417195" cy="237172"/>
            <a:chOff x="0" y="0"/>
            <a:chExt cx="556260" cy="316230"/>
          </a:xfrm>
        </p:grpSpPr>
        <p:sp>
          <p:nvSpPr>
            <p:cNvPr id="35" name="Freeform 35"/>
            <p:cNvSpPr/>
            <p:nvPr/>
          </p:nvSpPr>
          <p:spPr>
            <a:xfrm>
              <a:off x="44450" y="48260"/>
              <a:ext cx="459740" cy="228600"/>
            </a:xfrm>
            <a:custGeom>
              <a:avLst/>
              <a:gdLst/>
              <a:ahLst/>
              <a:cxnLst/>
              <a:rect l="l" t="t" r="r" b="b"/>
              <a:pathLst>
                <a:path w="459740" h="228600">
                  <a:moveTo>
                    <a:pt x="40640" y="2540"/>
                  </a:moveTo>
                  <a:cubicBezTo>
                    <a:pt x="205740" y="105410"/>
                    <a:pt x="283210" y="78740"/>
                    <a:pt x="332740" y="87630"/>
                  </a:cubicBezTo>
                  <a:cubicBezTo>
                    <a:pt x="368300" y="92710"/>
                    <a:pt x="410210" y="99060"/>
                    <a:pt x="424180" y="118110"/>
                  </a:cubicBezTo>
                  <a:cubicBezTo>
                    <a:pt x="434340" y="132080"/>
                    <a:pt x="430530" y="167640"/>
                    <a:pt x="421640" y="179070"/>
                  </a:cubicBezTo>
                  <a:cubicBezTo>
                    <a:pt x="415290" y="186690"/>
                    <a:pt x="406400" y="186690"/>
                    <a:pt x="389890" y="189230"/>
                  </a:cubicBezTo>
                  <a:cubicBezTo>
                    <a:pt x="349250" y="196850"/>
                    <a:pt x="203200" y="207010"/>
                    <a:pt x="163830" y="193040"/>
                  </a:cubicBezTo>
                  <a:cubicBezTo>
                    <a:pt x="147320" y="187960"/>
                    <a:pt x="139700" y="177800"/>
                    <a:pt x="133350" y="167640"/>
                  </a:cubicBezTo>
                  <a:cubicBezTo>
                    <a:pt x="128270" y="160020"/>
                    <a:pt x="127000" y="151130"/>
                    <a:pt x="127000" y="142240"/>
                  </a:cubicBezTo>
                  <a:cubicBezTo>
                    <a:pt x="128270" y="132080"/>
                    <a:pt x="134620" y="115570"/>
                    <a:pt x="142240" y="109220"/>
                  </a:cubicBezTo>
                  <a:cubicBezTo>
                    <a:pt x="148590" y="102870"/>
                    <a:pt x="156210" y="102870"/>
                    <a:pt x="167640" y="102870"/>
                  </a:cubicBezTo>
                  <a:cubicBezTo>
                    <a:pt x="182880" y="102870"/>
                    <a:pt x="203200" y="114300"/>
                    <a:pt x="228600" y="118110"/>
                  </a:cubicBezTo>
                  <a:cubicBezTo>
                    <a:pt x="267970" y="123190"/>
                    <a:pt x="355600" y="109220"/>
                    <a:pt x="382270" y="119380"/>
                  </a:cubicBezTo>
                  <a:cubicBezTo>
                    <a:pt x="394970" y="124460"/>
                    <a:pt x="403860" y="130810"/>
                    <a:pt x="405130" y="138430"/>
                  </a:cubicBezTo>
                  <a:cubicBezTo>
                    <a:pt x="406400" y="147320"/>
                    <a:pt x="397510" y="163830"/>
                    <a:pt x="383540" y="170180"/>
                  </a:cubicBezTo>
                  <a:cubicBezTo>
                    <a:pt x="351790" y="186690"/>
                    <a:pt x="176530" y="163830"/>
                    <a:pt x="176530" y="161290"/>
                  </a:cubicBezTo>
                  <a:cubicBezTo>
                    <a:pt x="176530" y="158750"/>
                    <a:pt x="233680" y="153670"/>
                    <a:pt x="265430" y="153670"/>
                  </a:cubicBezTo>
                  <a:cubicBezTo>
                    <a:pt x="302260" y="154940"/>
                    <a:pt x="358140" y="168910"/>
                    <a:pt x="384810" y="168910"/>
                  </a:cubicBezTo>
                  <a:cubicBezTo>
                    <a:pt x="397510" y="168910"/>
                    <a:pt x="412750" y="168910"/>
                    <a:pt x="415290" y="163830"/>
                  </a:cubicBezTo>
                  <a:cubicBezTo>
                    <a:pt x="417830" y="160020"/>
                    <a:pt x="405130" y="151130"/>
                    <a:pt x="405130" y="144780"/>
                  </a:cubicBezTo>
                  <a:cubicBezTo>
                    <a:pt x="405130" y="137160"/>
                    <a:pt x="410210" y="127000"/>
                    <a:pt x="415290" y="123190"/>
                  </a:cubicBezTo>
                  <a:cubicBezTo>
                    <a:pt x="422910" y="119380"/>
                    <a:pt x="438150" y="119380"/>
                    <a:pt x="444500" y="123190"/>
                  </a:cubicBezTo>
                  <a:cubicBezTo>
                    <a:pt x="450850" y="127000"/>
                    <a:pt x="457200" y="137160"/>
                    <a:pt x="455930" y="144780"/>
                  </a:cubicBezTo>
                  <a:cubicBezTo>
                    <a:pt x="453390" y="153670"/>
                    <a:pt x="439420" y="165100"/>
                    <a:pt x="422910" y="173990"/>
                  </a:cubicBezTo>
                  <a:cubicBezTo>
                    <a:pt x="391160" y="190500"/>
                    <a:pt x="316230" y="208280"/>
                    <a:pt x="273050" y="212090"/>
                  </a:cubicBezTo>
                  <a:cubicBezTo>
                    <a:pt x="238760" y="214630"/>
                    <a:pt x="209550" y="210820"/>
                    <a:pt x="182880" y="204470"/>
                  </a:cubicBezTo>
                  <a:cubicBezTo>
                    <a:pt x="158750" y="199390"/>
                    <a:pt x="129540" y="190500"/>
                    <a:pt x="116840" y="179070"/>
                  </a:cubicBezTo>
                  <a:cubicBezTo>
                    <a:pt x="109220" y="171450"/>
                    <a:pt x="104140" y="158750"/>
                    <a:pt x="105410" y="151130"/>
                  </a:cubicBezTo>
                  <a:cubicBezTo>
                    <a:pt x="106680" y="143510"/>
                    <a:pt x="114300" y="135890"/>
                    <a:pt x="120650" y="133350"/>
                  </a:cubicBezTo>
                  <a:cubicBezTo>
                    <a:pt x="128270" y="130810"/>
                    <a:pt x="138430" y="132080"/>
                    <a:pt x="144780" y="137160"/>
                  </a:cubicBezTo>
                  <a:cubicBezTo>
                    <a:pt x="149860" y="140970"/>
                    <a:pt x="156210" y="151130"/>
                    <a:pt x="154940" y="157480"/>
                  </a:cubicBezTo>
                  <a:cubicBezTo>
                    <a:pt x="153670" y="166370"/>
                    <a:pt x="143510" y="180340"/>
                    <a:pt x="135890" y="181610"/>
                  </a:cubicBezTo>
                  <a:cubicBezTo>
                    <a:pt x="127000" y="182880"/>
                    <a:pt x="106680" y="170180"/>
                    <a:pt x="104140" y="161290"/>
                  </a:cubicBezTo>
                  <a:cubicBezTo>
                    <a:pt x="102870" y="153670"/>
                    <a:pt x="115570" y="134620"/>
                    <a:pt x="127000" y="132080"/>
                  </a:cubicBezTo>
                  <a:cubicBezTo>
                    <a:pt x="139700" y="128270"/>
                    <a:pt x="161290" y="148590"/>
                    <a:pt x="182880" y="153670"/>
                  </a:cubicBezTo>
                  <a:cubicBezTo>
                    <a:pt x="208280" y="160020"/>
                    <a:pt x="241300" y="165100"/>
                    <a:pt x="271780" y="161290"/>
                  </a:cubicBezTo>
                  <a:cubicBezTo>
                    <a:pt x="306070" y="157480"/>
                    <a:pt x="353060" y="127000"/>
                    <a:pt x="377190" y="129540"/>
                  </a:cubicBezTo>
                  <a:cubicBezTo>
                    <a:pt x="389890" y="130810"/>
                    <a:pt x="396240" y="144780"/>
                    <a:pt x="405130" y="144780"/>
                  </a:cubicBezTo>
                  <a:cubicBezTo>
                    <a:pt x="415290" y="143510"/>
                    <a:pt x="424180" y="119380"/>
                    <a:pt x="433070" y="119380"/>
                  </a:cubicBezTo>
                  <a:cubicBezTo>
                    <a:pt x="440690" y="119380"/>
                    <a:pt x="448310" y="125730"/>
                    <a:pt x="453390" y="133350"/>
                  </a:cubicBezTo>
                  <a:cubicBezTo>
                    <a:pt x="457200" y="139700"/>
                    <a:pt x="459740" y="152400"/>
                    <a:pt x="459740" y="162560"/>
                  </a:cubicBezTo>
                  <a:cubicBezTo>
                    <a:pt x="459740" y="173990"/>
                    <a:pt x="459740" y="186690"/>
                    <a:pt x="454660" y="195580"/>
                  </a:cubicBezTo>
                  <a:cubicBezTo>
                    <a:pt x="447040" y="205740"/>
                    <a:pt x="436880" y="212090"/>
                    <a:pt x="419100" y="217170"/>
                  </a:cubicBezTo>
                  <a:cubicBezTo>
                    <a:pt x="373380" y="228600"/>
                    <a:pt x="196850" y="219710"/>
                    <a:pt x="157480" y="203200"/>
                  </a:cubicBezTo>
                  <a:cubicBezTo>
                    <a:pt x="142240" y="196850"/>
                    <a:pt x="135890" y="190500"/>
                    <a:pt x="132080" y="181610"/>
                  </a:cubicBezTo>
                  <a:cubicBezTo>
                    <a:pt x="128270" y="172720"/>
                    <a:pt x="132080" y="157480"/>
                    <a:pt x="135890" y="147320"/>
                  </a:cubicBezTo>
                  <a:cubicBezTo>
                    <a:pt x="138430" y="138430"/>
                    <a:pt x="143510" y="128270"/>
                    <a:pt x="151130" y="121920"/>
                  </a:cubicBezTo>
                  <a:cubicBezTo>
                    <a:pt x="160020" y="115570"/>
                    <a:pt x="170180" y="111760"/>
                    <a:pt x="187960" y="109220"/>
                  </a:cubicBezTo>
                  <a:cubicBezTo>
                    <a:pt x="226060" y="104140"/>
                    <a:pt x="351790" y="109220"/>
                    <a:pt x="382270" y="119380"/>
                  </a:cubicBezTo>
                  <a:cubicBezTo>
                    <a:pt x="393700" y="123190"/>
                    <a:pt x="398780" y="127000"/>
                    <a:pt x="402590" y="133350"/>
                  </a:cubicBezTo>
                  <a:cubicBezTo>
                    <a:pt x="405130" y="138430"/>
                    <a:pt x="406400" y="149860"/>
                    <a:pt x="402590" y="156210"/>
                  </a:cubicBezTo>
                  <a:cubicBezTo>
                    <a:pt x="400050" y="162560"/>
                    <a:pt x="393700" y="167640"/>
                    <a:pt x="383540" y="170180"/>
                  </a:cubicBezTo>
                  <a:cubicBezTo>
                    <a:pt x="355600" y="179070"/>
                    <a:pt x="243840" y="175260"/>
                    <a:pt x="212090" y="163830"/>
                  </a:cubicBezTo>
                  <a:cubicBezTo>
                    <a:pt x="199390" y="160020"/>
                    <a:pt x="186690" y="151130"/>
                    <a:pt x="187960" y="146050"/>
                  </a:cubicBezTo>
                  <a:cubicBezTo>
                    <a:pt x="190500" y="135890"/>
                    <a:pt x="379730" y="146050"/>
                    <a:pt x="379730" y="144780"/>
                  </a:cubicBezTo>
                  <a:cubicBezTo>
                    <a:pt x="379730" y="142240"/>
                    <a:pt x="204470" y="157480"/>
                    <a:pt x="138430" y="134620"/>
                  </a:cubicBezTo>
                  <a:cubicBezTo>
                    <a:pt x="83820" y="115570"/>
                    <a:pt x="19050" y="66040"/>
                    <a:pt x="6350" y="39370"/>
                  </a:cubicBezTo>
                  <a:cubicBezTo>
                    <a:pt x="0" y="26670"/>
                    <a:pt x="1270" y="11430"/>
                    <a:pt x="7620" y="5080"/>
                  </a:cubicBezTo>
                  <a:cubicBezTo>
                    <a:pt x="12700" y="0"/>
                    <a:pt x="40640" y="2540"/>
                    <a:pt x="40640" y="2540"/>
                  </a:cubicBezTo>
                </a:path>
              </a:pathLst>
            </a:custGeom>
            <a:solidFill>
              <a:srgbClr val="4AA948"/>
            </a:solidFill>
            <a:ln cap="sq">
              <a:noFill/>
              <a:prstDash val="solid"/>
              <a:miter/>
            </a:ln>
          </p:spPr>
          <p:txBody>
            <a:bodyPr/>
            <a:lstStyle/>
            <a:p>
              <a:endParaRPr lang="en-GB"/>
            </a:p>
          </p:txBody>
        </p:sp>
      </p:grpSp>
      <p:grpSp>
        <p:nvGrpSpPr>
          <p:cNvPr id="36" name="Group 36"/>
          <p:cNvGrpSpPr/>
          <p:nvPr/>
        </p:nvGrpSpPr>
        <p:grpSpPr>
          <a:xfrm>
            <a:off x="14932343" y="2355533"/>
            <a:ext cx="276225" cy="125730"/>
            <a:chOff x="0" y="0"/>
            <a:chExt cx="368300" cy="167640"/>
          </a:xfrm>
        </p:grpSpPr>
        <p:sp>
          <p:nvSpPr>
            <p:cNvPr id="37" name="Freeform 37"/>
            <p:cNvSpPr/>
            <p:nvPr/>
          </p:nvSpPr>
          <p:spPr>
            <a:xfrm>
              <a:off x="49530" y="50800"/>
              <a:ext cx="269240" cy="71120"/>
            </a:xfrm>
            <a:custGeom>
              <a:avLst/>
              <a:gdLst/>
              <a:ahLst/>
              <a:cxnLst/>
              <a:rect l="l" t="t" r="r" b="b"/>
              <a:pathLst>
                <a:path w="269240" h="71120">
                  <a:moveTo>
                    <a:pt x="26670" y="0"/>
                  </a:moveTo>
                  <a:cubicBezTo>
                    <a:pt x="200660" y="3810"/>
                    <a:pt x="236220" y="5080"/>
                    <a:pt x="251460" y="16510"/>
                  </a:cubicBezTo>
                  <a:cubicBezTo>
                    <a:pt x="260350" y="24130"/>
                    <a:pt x="269240" y="35560"/>
                    <a:pt x="266700" y="43180"/>
                  </a:cubicBezTo>
                  <a:cubicBezTo>
                    <a:pt x="265430" y="52070"/>
                    <a:pt x="246380" y="67310"/>
                    <a:pt x="237490" y="66040"/>
                  </a:cubicBezTo>
                  <a:cubicBezTo>
                    <a:pt x="228600" y="63500"/>
                    <a:pt x="214630" y="43180"/>
                    <a:pt x="217170" y="34290"/>
                  </a:cubicBezTo>
                  <a:cubicBezTo>
                    <a:pt x="218440" y="26670"/>
                    <a:pt x="240030" y="13970"/>
                    <a:pt x="248920" y="16510"/>
                  </a:cubicBezTo>
                  <a:cubicBezTo>
                    <a:pt x="256540" y="17780"/>
                    <a:pt x="267970" y="33020"/>
                    <a:pt x="266700" y="40640"/>
                  </a:cubicBezTo>
                  <a:cubicBezTo>
                    <a:pt x="266700" y="49530"/>
                    <a:pt x="252730" y="62230"/>
                    <a:pt x="240030" y="66040"/>
                  </a:cubicBezTo>
                  <a:cubicBezTo>
                    <a:pt x="223520" y="71120"/>
                    <a:pt x="198120" y="53340"/>
                    <a:pt x="168910" y="50800"/>
                  </a:cubicBezTo>
                  <a:cubicBezTo>
                    <a:pt x="129540" y="46990"/>
                    <a:pt x="45720" y="63500"/>
                    <a:pt x="20320" y="50800"/>
                  </a:cubicBezTo>
                  <a:cubicBezTo>
                    <a:pt x="7620" y="44450"/>
                    <a:pt x="0" y="30480"/>
                    <a:pt x="1270" y="22860"/>
                  </a:cubicBezTo>
                  <a:cubicBezTo>
                    <a:pt x="2540" y="13970"/>
                    <a:pt x="26670" y="0"/>
                    <a:pt x="26670" y="0"/>
                  </a:cubicBezTo>
                </a:path>
              </a:pathLst>
            </a:custGeom>
            <a:solidFill>
              <a:srgbClr val="4AA948"/>
            </a:solidFill>
            <a:ln cap="sq">
              <a:noFill/>
              <a:prstDash val="solid"/>
              <a:miter/>
            </a:ln>
          </p:spPr>
          <p:txBody>
            <a:bodyPr/>
            <a:lstStyle/>
            <a:p>
              <a:endParaRPr lang="en-GB"/>
            </a:p>
          </p:txBody>
        </p:sp>
      </p:grpSp>
      <p:grpSp>
        <p:nvGrpSpPr>
          <p:cNvPr id="38" name="Group 38"/>
          <p:cNvGrpSpPr/>
          <p:nvPr/>
        </p:nvGrpSpPr>
        <p:grpSpPr>
          <a:xfrm>
            <a:off x="15093315" y="2367915"/>
            <a:ext cx="145733" cy="120015"/>
            <a:chOff x="0" y="0"/>
            <a:chExt cx="194310" cy="160020"/>
          </a:xfrm>
        </p:grpSpPr>
        <p:sp>
          <p:nvSpPr>
            <p:cNvPr id="39" name="Freeform 39"/>
            <p:cNvSpPr/>
            <p:nvPr/>
          </p:nvSpPr>
          <p:spPr>
            <a:xfrm>
              <a:off x="50800" y="44450"/>
              <a:ext cx="92710" cy="67310"/>
            </a:xfrm>
            <a:custGeom>
              <a:avLst/>
              <a:gdLst/>
              <a:ahLst/>
              <a:cxnLst/>
              <a:rect l="l" t="t" r="r" b="b"/>
              <a:pathLst>
                <a:path w="92710" h="67310">
                  <a:moveTo>
                    <a:pt x="40640" y="12700"/>
                  </a:moveTo>
                  <a:cubicBezTo>
                    <a:pt x="85090" y="19050"/>
                    <a:pt x="92710" y="27940"/>
                    <a:pt x="92710" y="34290"/>
                  </a:cubicBezTo>
                  <a:cubicBezTo>
                    <a:pt x="92710" y="43180"/>
                    <a:pt x="82550" y="58420"/>
                    <a:pt x="73660" y="62230"/>
                  </a:cubicBezTo>
                  <a:cubicBezTo>
                    <a:pt x="59690" y="67310"/>
                    <a:pt x="29210" y="60960"/>
                    <a:pt x="16510" y="53340"/>
                  </a:cubicBezTo>
                  <a:cubicBezTo>
                    <a:pt x="8890" y="49530"/>
                    <a:pt x="2540" y="43180"/>
                    <a:pt x="1270" y="35560"/>
                  </a:cubicBezTo>
                  <a:cubicBezTo>
                    <a:pt x="0" y="27940"/>
                    <a:pt x="7620" y="12700"/>
                    <a:pt x="13970" y="7620"/>
                  </a:cubicBezTo>
                  <a:cubicBezTo>
                    <a:pt x="20320" y="3810"/>
                    <a:pt x="31750" y="5080"/>
                    <a:pt x="38100" y="7620"/>
                  </a:cubicBezTo>
                  <a:cubicBezTo>
                    <a:pt x="44450" y="11430"/>
                    <a:pt x="50800" y="20320"/>
                    <a:pt x="50800" y="26670"/>
                  </a:cubicBezTo>
                  <a:cubicBezTo>
                    <a:pt x="52070" y="34290"/>
                    <a:pt x="48260" y="44450"/>
                    <a:pt x="41910" y="49530"/>
                  </a:cubicBezTo>
                  <a:cubicBezTo>
                    <a:pt x="36830" y="54610"/>
                    <a:pt x="25400" y="57150"/>
                    <a:pt x="19050" y="54610"/>
                  </a:cubicBezTo>
                  <a:cubicBezTo>
                    <a:pt x="11430" y="52070"/>
                    <a:pt x="0" y="38100"/>
                    <a:pt x="0" y="30480"/>
                  </a:cubicBezTo>
                  <a:cubicBezTo>
                    <a:pt x="0" y="22860"/>
                    <a:pt x="10160" y="10160"/>
                    <a:pt x="19050" y="6350"/>
                  </a:cubicBezTo>
                  <a:cubicBezTo>
                    <a:pt x="31750" y="0"/>
                    <a:pt x="60960" y="7620"/>
                    <a:pt x="73660" y="12700"/>
                  </a:cubicBezTo>
                  <a:cubicBezTo>
                    <a:pt x="81280" y="16510"/>
                    <a:pt x="88900" y="21590"/>
                    <a:pt x="90170" y="29210"/>
                  </a:cubicBezTo>
                  <a:cubicBezTo>
                    <a:pt x="92710" y="36830"/>
                    <a:pt x="86360" y="54610"/>
                    <a:pt x="78740" y="59690"/>
                  </a:cubicBezTo>
                  <a:cubicBezTo>
                    <a:pt x="69850" y="66040"/>
                    <a:pt x="50800" y="67310"/>
                    <a:pt x="40640" y="63500"/>
                  </a:cubicBezTo>
                  <a:cubicBezTo>
                    <a:pt x="30480" y="58420"/>
                    <a:pt x="15240" y="43180"/>
                    <a:pt x="15240" y="34290"/>
                  </a:cubicBezTo>
                  <a:cubicBezTo>
                    <a:pt x="16510" y="26670"/>
                    <a:pt x="40640" y="12700"/>
                    <a:pt x="40640" y="12700"/>
                  </a:cubicBezTo>
                </a:path>
              </a:pathLst>
            </a:custGeom>
            <a:solidFill>
              <a:srgbClr val="4AA948"/>
            </a:solidFill>
            <a:ln cap="sq">
              <a:noFill/>
              <a:prstDash val="solid"/>
              <a:miter/>
            </a:ln>
          </p:spPr>
          <p:txBody>
            <a:bodyPr/>
            <a:lstStyle/>
            <a:p>
              <a:endParaRPr lang="en-GB"/>
            </a:p>
          </p:txBody>
        </p:sp>
      </p:grpSp>
      <p:grpSp>
        <p:nvGrpSpPr>
          <p:cNvPr id="40" name="Group 40"/>
          <p:cNvGrpSpPr/>
          <p:nvPr/>
        </p:nvGrpSpPr>
        <p:grpSpPr>
          <a:xfrm>
            <a:off x="14980920" y="2436495"/>
            <a:ext cx="243840" cy="161925"/>
            <a:chOff x="0" y="0"/>
            <a:chExt cx="325120" cy="215900"/>
          </a:xfrm>
        </p:grpSpPr>
        <p:sp>
          <p:nvSpPr>
            <p:cNvPr id="41" name="Freeform 41"/>
            <p:cNvSpPr/>
            <p:nvPr/>
          </p:nvSpPr>
          <p:spPr>
            <a:xfrm>
              <a:off x="45720" y="46990"/>
              <a:ext cx="229870" cy="119380"/>
            </a:xfrm>
            <a:custGeom>
              <a:avLst/>
              <a:gdLst/>
              <a:ahLst/>
              <a:cxnLst/>
              <a:rect l="l" t="t" r="r" b="b"/>
              <a:pathLst>
                <a:path w="229870" h="119380">
                  <a:moveTo>
                    <a:pt x="39370" y="27940"/>
                  </a:moveTo>
                  <a:cubicBezTo>
                    <a:pt x="133350" y="72390"/>
                    <a:pt x="156210" y="34290"/>
                    <a:pt x="165100" y="38100"/>
                  </a:cubicBezTo>
                  <a:cubicBezTo>
                    <a:pt x="170180" y="40640"/>
                    <a:pt x="175260" y="64770"/>
                    <a:pt x="171450" y="68580"/>
                  </a:cubicBezTo>
                  <a:cubicBezTo>
                    <a:pt x="165100" y="73660"/>
                    <a:pt x="123190" y="60960"/>
                    <a:pt x="118110" y="50800"/>
                  </a:cubicBezTo>
                  <a:cubicBezTo>
                    <a:pt x="114300" y="44450"/>
                    <a:pt x="116840" y="31750"/>
                    <a:pt x="123190" y="25400"/>
                  </a:cubicBezTo>
                  <a:cubicBezTo>
                    <a:pt x="137160" y="15240"/>
                    <a:pt x="200660" y="15240"/>
                    <a:pt x="215900" y="25400"/>
                  </a:cubicBezTo>
                  <a:cubicBezTo>
                    <a:pt x="224790" y="31750"/>
                    <a:pt x="229870" y="46990"/>
                    <a:pt x="227330" y="54610"/>
                  </a:cubicBezTo>
                  <a:cubicBezTo>
                    <a:pt x="226060" y="62230"/>
                    <a:pt x="210820" y="72390"/>
                    <a:pt x="203200" y="73660"/>
                  </a:cubicBezTo>
                  <a:cubicBezTo>
                    <a:pt x="196850" y="73660"/>
                    <a:pt x="186690" y="68580"/>
                    <a:pt x="182880" y="62230"/>
                  </a:cubicBezTo>
                  <a:cubicBezTo>
                    <a:pt x="177800" y="55880"/>
                    <a:pt x="176530" y="45720"/>
                    <a:pt x="179070" y="38100"/>
                  </a:cubicBezTo>
                  <a:cubicBezTo>
                    <a:pt x="181610" y="31750"/>
                    <a:pt x="190500" y="24130"/>
                    <a:pt x="198120" y="22860"/>
                  </a:cubicBezTo>
                  <a:cubicBezTo>
                    <a:pt x="204470" y="21590"/>
                    <a:pt x="215900" y="24130"/>
                    <a:pt x="220980" y="29210"/>
                  </a:cubicBezTo>
                  <a:cubicBezTo>
                    <a:pt x="226060" y="34290"/>
                    <a:pt x="229870" y="44450"/>
                    <a:pt x="228600" y="52070"/>
                  </a:cubicBezTo>
                  <a:cubicBezTo>
                    <a:pt x="227330" y="58420"/>
                    <a:pt x="222250" y="66040"/>
                    <a:pt x="214630" y="71120"/>
                  </a:cubicBezTo>
                  <a:cubicBezTo>
                    <a:pt x="199390" y="78740"/>
                    <a:pt x="160020" y="83820"/>
                    <a:pt x="137160" y="80010"/>
                  </a:cubicBezTo>
                  <a:cubicBezTo>
                    <a:pt x="118110" y="77470"/>
                    <a:pt x="92710" y="69850"/>
                    <a:pt x="83820" y="57150"/>
                  </a:cubicBezTo>
                  <a:cubicBezTo>
                    <a:pt x="76200" y="45720"/>
                    <a:pt x="73660" y="24130"/>
                    <a:pt x="81280" y="15240"/>
                  </a:cubicBezTo>
                  <a:cubicBezTo>
                    <a:pt x="88900" y="3810"/>
                    <a:pt x="123190" y="0"/>
                    <a:pt x="143510" y="3810"/>
                  </a:cubicBezTo>
                  <a:cubicBezTo>
                    <a:pt x="163830" y="6350"/>
                    <a:pt x="196850" y="20320"/>
                    <a:pt x="201930" y="35560"/>
                  </a:cubicBezTo>
                  <a:cubicBezTo>
                    <a:pt x="207010" y="48260"/>
                    <a:pt x="195580" y="71120"/>
                    <a:pt x="184150" y="83820"/>
                  </a:cubicBezTo>
                  <a:cubicBezTo>
                    <a:pt x="170180" y="100330"/>
                    <a:pt x="137160" y="115570"/>
                    <a:pt x="114300" y="118110"/>
                  </a:cubicBezTo>
                  <a:cubicBezTo>
                    <a:pt x="93980" y="119380"/>
                    <a:pt x="71120" y="106680"/>
                    <a:pt x="52070" y="97790"/>
                  </a:cubicBezTo>
                  <a:cubicBezTo>
                    <a:pt x="34290" y="88900"/>
                    <a:pt x="11430" y="77470"/>
                    <a:pt x="5080" y="63500"/>
                  </a:cubicBezTo>
                  <a:cubicBezTo>
                    <a:pt x="0" y="53340"/>
                    <a:pt x="0" y="36830"/>
                    <a:pt x="6350" y="30480"/>
                  </a:cubicBezTo>
                  <a:cubicBezTo>
                    <a:pt x="12700" y="24130"/>
                    <a:pt x="39370" y="27940"/>
                    <a:pt x="39370" y="27940"/>
                  </a:cubicBezTo>
                </a:path>
              </a:pathLst>
            </a:custGeom>
            <a:solidFill>
              <a:srgbClr val="4AA948"/>
            </a:solidFill>
            <a:ln cap="sq">
              <a:noFill/>
              <a:prstDash val="solid"/>
              <a:miter/>
            </a:ln>
          </p:spPr>
          <p:txBody>
            <a:bodyPr/>
            <a:lstStyle/>
            <a:p>
              <a:endParaRPr lang="en-GB"/>
            </a:p>
          </p:txBody>
        </p:sp>
      </p:grpSp>
      <p:grpSp>
        <p:nvGrpSpPr>
          <p:cNvPr id="42" name="Group 42"/>
          <p:cNvGrpSpPr/>
          <p:nvPr/>
        </p:nvGrpSpPr>
        <p:grpSpPr>
          <a:xfrm>
            <a:off x="15288577" y="2457450"/>
            <a:ext cx="125730" cy="167640"/>
            <a:chOff x="0" y="0"/>
            <a:chExt cx="167640" cy="223520"/>
          </a:xfrm>
        </p:grpSpPr>
        <p:sp>
          <p:nvSpPr>
            <p:cNvPr id="43" name="Freeform 43"/>
            <p:cNvSpPr/>
            <p:nvPr/>
          </p:nvSpPr>
          <p:spPr>
            <a:xfrm>
              <a:off x="49530" y="48260"/>
              <a:ext cx="67310" cy="125730"/>
            </a:xfrm>
            <a:custGeom>
              <a:avLst/>
              <a:gdLst/>
              <a:ahLst/>
              <a:cxnLst/>
              <a:rect l="l" t="t" r="r" b="b"/>
              <a:pathLst>
                <a:path w="67310" h="125730">
                  <a:moveTo>
                    <a:pt x="67310" y="25400"/>
                  </a:moveTo>
                  <a:cubicBezTo>
                    <a:pt x="38100" y="124460"/>
                    <a:pt x="22860" y="125730"/>
                    <a:pt x="15240" y="123190"/>
                  </a:cubicBezTo>
                  <a:cubicBezTo>
                    <a:pt x="8890" y="120650"/>
                    <a:pt x="2540" y="110490"/>
                    <a:pt x="2540" y="104140"/>
                  </a:cubicBezTo>
                  <a:cubicBezTo>
                    <a:pt x="1270" y="96520"/>
                    <a:pt x="5080" y="86360"/>
                    <a:pt x="10160" y="81280"/>
                  </a:cubicBezTo>
                  <a:cubicBezTo>
                    <a:pt x="15240" y="76200"/>
                    <a:pt x="26670" y="73660"/>
                    <a:pt x="33020" y="76200"/>
                  </a:cubicBezTo>
                  <a:cubicBezTo>
                    <a:pt x="40640" y="77470"/>
                    <a:pt x="49530" y="85090"/>
                    <a:pt x="50800" y="91440"/>
                  </a:cubicBezTo>
                  <a:cubicBezTo>
                    <a:pt x="53340" y="99060"/>
                    <a:pt x="48260" y="116840"/>
                    <a:pt x="41910" y="120650"/>
                  </a:cubicBezTo>
                  <a:cubicBezTo>
                    <a:pt x="35560" y="125730"/>
                    <a:pt x="17780" y="124460"/>
                    <a:pt x="11430" y="120650"/>
                  </a:cubicBezTo>
                  <a:cubicBezTo>
                    <a:pt x="5080" y="115570"/>
                    <a:pt x="2540" y="107950"/>
                    <a:pt x="1270" y="97790"/>
                  </a:cubicBezTo>
                  <a:cubicBezTo>
                    <a:pt x="0" y="78740"/>
                    <a:pt x="10160" y="22860"/>
                    <a:pt x="22860" y="8890"/>
                  </a:cubicBezTo>
                  <a:cubicBezTo>
                    <a:pt x="30480" y="1270"/>
                    <a:pt x="43180" y="0"/>
                    <a:pt x="50800" y="2540"/>
                  </a:cubicBezTo>
                  <a:cubicBezTo>
                    <a:pt x="58420" y="5080"/>
                    <a:pt x="67310" y="25400"/>
                    <a:pt x="67310" y="25400"/>
                  </a:cubicBezTo>
                </a:path>
              </a:pathLst>
            </a:custGeom>
            <a:solidFill>
              <a:srgbClr val="4AA948"/>
            </a:solidFill>
            <a:ln cap="sq">
              <a:noFill/>
              <a:prstDash val="solid"/>
              <a:miter/>
            </a:ln>
          </p:spPr>
          <p:txBody>
            <a:bodyPr/>
            <a:lstStyle/>
            <a:p>
              <a:endParaRPr lang="en-GB"/>
            </a:p>
          </p:txBody>
        </p:sp>
      </p:grpSp>
      <p:grpSp>
        <p:nvGrpSpPr>
          <p:cNvPr id="44" name="Group 44"/>
          <p:cNvGrpSpPr/>
          <p:nvPr/>
        </p:nvGrpSpPr>
        <p:grpSpPr>
          <a:xfrm>
            <a:off x="15300007" y="2589848"/>
            <a:ext cx="114300" cy="142875"/>
            <a:chOff x="0" y="0"/>
            <a:chExt cx="152400" cy="190500"/>
          </a:xfrm>
        </p:grpSpPr>
        <p:sp>
          <p:nvSpPr>
            <p:cNvPr id="45" name="Freeform 45"/>
            <p:cNvSpPr/>
            <p:nvPr/>
          </p:nvSpPr>
          <p:spPr>
            <a:xfrm>
              <a:off x="46990" y="50800"/>
              <a:ext cx="55880" cy="88900"/>
            </a:xfrm>
            <a:custGeom>
              <a:avLst/>
              <a:gdLst/>
              <a:ahLst/>
              <a:cxnLst/>
              <a:rect l="l" t="t" r="r" b="b"/>
              <a:pathLst>
                <a:path w="55880" h="88900">
                  <a:moveTo>
                    <a:pt x="54610" y="25400"/>
                  </a:moveTo>
                  <a:cubicBezTo>
                    <a:pt x="36830" y="88900"/>
                    <a:pt x="19050" y="87630"/>
                    <a:pt x="12700" y="82550"/>
                  </a:cubicBezTo>
                  <a:cubicBezTo>
                    <a:pt x="6350" y="76200"/>
                    <a:pt x="3810" y="59690"/>
                    <a:pt x="6350" y="52070"/>
                  </a:cubicBezTo>
                  <a:cubicBezTo>
                    <a:pt x="8890" y="45720"/>
                    <a:pt x="17780" y="38100"/>
                    <a:pt x="25400" y="38100"/>
                  </a:cubicBezTo>
                  <a:cubicBezTo>
                    <a:pt x="31750" y="36830"/>
                    <a:pt x="43180" y="40640"/>
                    <a:pt x="48260" y="45720"/>
                  </a:cubicBezTo>
                  <a:cubicBezTo>
                    <a:pt x="52070" y="50800"/>
                    <a:pt x="55880" y="60960"/>
                    <a:pt x="54610" y="68580"/>
                  </a:cubicBezTo>
                  <a:cubicBezTo>
                    <a:pt x="52070" y="76200"/>
                    <a:pt x="39370" y="87630"/>
                    <a:pt x="30480" y="87630"/>
                  </a:cubicBezTo>
                  <a:cubicBezTo>
                    <a:pt x="22860" y="88900"/>
                    <a:pt x="10160" y="80010"/>
                    <a:pt x="5080" y="71120"/>
                  </a:cubicBezTo>
                  <a:cubicBezTo>
                    <a:pt x="0" y="59690"/>
                    <a:pt x="0" y="38100"/>
                    <a:pt x="3810" y="25400"/>
                  </a:cubicBezTo>
                  <a:cubicBezTo>
                    <a:pt x="7620" y="15240"/>
                    <a:pt x="17780" y="1270"/>
                    <a:pt x="26670" y="0"/>
                  </a:cubicBezTo>
                  <a:cubicBezTo>
                    <a:pt x="35560" y="0"/>
                    <a:pt x="54610" y="25400"/>
                    <a:pt x="54610" y="25400"/>
                  </a:cubicBezTo>
                </a:path>
              </a:pathLst>
            </a:custGeom>
            <a:solidFill>
              <a:srgbClr val="4AA948"/>
            </a:solidFill>
            <a:ln cap="sq">
              <a:noFill/>
              <a:prstDash val="solid"/>
              <a:miter/>
            </a:ln>
          </p:spPr>
          <p:txBody>
            <a:bodyPr/>
            <a:lstStyle/>
            <a:p>
              <a:endParaRPr lang="en-GB"/>
            </a:p>
          </p:txBody>
        </p:sp>
      </p:grpSp>
      <p:grpSp>
        <p:nvGrpSpPr>
          <p:cNvPr id="46" name="Group 46"/>
          <p:cNvGrpSpPr/>
          <p:nvPr/>
        </p:nvGrpSpPr>
        <p:grpSpPr>
          <a:xfrm>
            <a:off x="15234285" y="2718435"/>
            <a:ext cx="139065" cy="141922"/>
            <a:chOff x="0" y="0"/>
            <a:chExt cx="185420" cy="189230"/>
          </a:xfrm>
        </p:grpSpPr>
        <p:sp>
          <p:nvSpPr>
            <p:cNvPr id="47" name="Freeform 47"/>
            <p:cNvSpPr/>
            <p:nvPr/>
          </p:nvSpPr>
          <p:spPr>
            <a:xfrm>
              <a:off x="48260" y="49530"/>
              <a:ext cx="90170" cy="90170"/>
            </a:xfrm>
            <a:custGeom>
              <a:avLst/>
              <a:gdLst/>
              <a:ahLst/>
              <a:cxnLst/>
              <a:rect l="l" t="t" r="r" b="b"/>
              <a:pathLst>
                <a:path w="90170" h="90170">
                  <a:moveTo>
                    <a:pt x="86360" y="38100"/>
                  </a:moveTo>
                  <a:cubicBezTo>
                    <a:pt x="19050" y="90170"/>
                    <a:pt x="6350" y="80010"/>
                    <a:pt x="2540" y="73660"/>
                  </a:cubicBezTo>
                  <a:cubicBezTo>
                    <a:pt x="0" y="67310"/>
                    <a:pt x="1270" y="55880"/>
                    <a:pt x="5080" y="49530"/>
                  </a:cubicBezTo>
                  <a:cubicBezTo>
                    <a:pt x="8890" y="43180"/>
                    <a:pt x="19050" y="38100"/>
                    <a:pt x="26670" y="38100"/>
                  </a:cubicBezTo>
                  <a:cubicBezTo>
                    <a:pt x="33020" y="38100"/>
                    <a:pt x="43180" y="43180"/>
                    <a:pt x="46990" y="49530"/>
                  </a:cubicBezTo>
                  <a:cubicBezTo>
                    <a:pt x="50800" y="54610"/>
                    <a:pt x="53340" y="66040"/>
                    <a:pt x="49530" y="72390"/>
                  </a:cubicBezTo>
                  <a:cubicBezTo>
                    <a:pt x="46990" y="80010"/>
                    <a:pt x="31750" y="88900"/>
                    <a:pt x="24130" y="88900"/>
                  </a:cubicBezTo>
                  <a:cubicBezTo>
                    <a:pt x="16510" y="88900"/>
                    <a:pt x="7620" y="81280"/>
                    <a:pt x="3810" y="76200"/>
                  </a:cubicBezTo>
                  <a:cubicBezTo>
                    <a:pt x="1270" y="69850"/>
                    <a:pt x="0" y="60960"/>
                    <a:pt x="3810" y="52070"/>
                  </a:cubicBezTo>
                  <a:cubicBezTo>
                    <a:pt x="10160" y="36830"/>
                    <a:pt x="44450" y="3810"/>
                    <a:pt x="59690" y="1270"/>
                  </a:cubicBezTo>
                  <a:cubicBezTo>
                    <a:pt x="69850" y="0"/>
                    <a:pt x="81280" y="7620"/>
                    <a:pt x="86360" y="13970"/>
                  </a:cubicBezTo>
                  <a:cubicBezTo>
                    <a:pt x="90170" y="20320"/>
                    <a:pt x="86360" y="38100"/>
                    <a:pt x="86360" y="38100"/>
                  </a:cubicBezTo>
                </a:path>
              </a:pathLst>
            </a:custGeom>
            <a:solidFill>
              <a:srgbClr val="4AA948"/>
            </a:solidFill>
            <a:ln cap="sq">
              <a:noFill/>
              <a:prstDash val="solid"/>
              <a:miter/>
            </a:ln>
          </p:spPr>
          <p:txBody>
            <a:bodyPr/>
            <a:lstStyle/>
            <a:p>
              <a:endParaRPr lang="en-GB"/>
            </a:p>
          </p:txBody>
        </p:sp>
      </p:grpSp>
      <p:grpSp>
        <p:nvGrpSpPr>
          <p:cNvPr id="48" name="Group 48"/>
          <p:cNvGrpSpPr/>
          <p:nvPr/>
        </p:nvGrpSpPr>
        <p:grpSpPr>
          <a:xfrm>
            <a:off x="13319760" y="2021205"/>
            <a:ext cx="259080" cy="209550"/>
            <a:chOff x="0" y="0"/>
            <a:chExt cx="345440" cy="279400"/>
          </a:xfrm>
        </p:grpSpPr>
        <p:sp>
          <p:nvSpPr>
            <p:cNvPr id="49" name="Freeform 49"/>
            <p:cNvSpPr/>
            <p:nvPr/>
          </p:nvSpPr>
          <p:spPr>
            <a:xfrm>
              <a:off x="48260" y="48260"/>
              <a:ext cx="248920" cy="187960"/>
            </a:xfrm>
            <a:custGeom>
              <a:avLst/>
              <a:gdLst/>
              <a:ahLst/>
              <a:cxnLst/>
              <a:rect l="l" t="t" r="r" b="b"/>
              <a:pathLst>
                <a:path w="248920" h="187960">
                  <a:moveTo>
                    <a:pt x="60960" y="33020"/>
                  </a:moveTo>
                  <a:cubicBezTo>
                    <a:pt x="81280" y="134620"/>
                    <a:pt x="148590" y="135890"/>
                    <a:pt x="176530" y="127000"/>
                  </a:cubicBezTo>
                  <a:cubicBezTo>
                    <a:pt x="198120" y="119380"/>
                    <a:pt x="212090" y="82550"/>
                    <a:pt x="224790" y="83820"/>
                  </a:cubicBezTo>
                  <a:cubicBezTo>
                    <a:pt x="234950" y="85090"/>
                    <a:pt x="246380" y="105410"/>
                    <a:pt x="246380" y="114300"/>
                  </a:cubicBezTo>
                  <a:cubicBezTo>
                    <a:pt x="246380" y="120650"/>
                    <a:pt x="237490" y="129540"/>
                    <a:pt x="231140" y="133350"/>
                  </a:cubicBezTo>
                  <a:cubicBezTo>
                    <a:pt x="224790" y="135890"/>
                    <a:pt x="213360" y="134620"/>
                    <a:pt x="208280" y="130810"/>
                  </a:cubicBezTo>
                  <a:cubicBezTo>
                    <a:pt x="201930" y="127000"/>
                    <a:pt x="196850" y="116840"/>
                    <a:pt x="196850" y="110490"/>
                  </a:cubicBezTo>
                  <a:cubicBezTo>
                    <a:pt x="195580" y="102870"/>
                    <a:pt x="200660" y="92710"/>
                    <a:pt x="207010" y="88900"/>
                  </a:cubicBezTo>
                  <a:cubicBezTo>
                    <a:pt x="213360" y="85090"/>
                    <a:pt x="231140" y="85090"/>
                    <a:pt x="237490" y="90170"/>
                  </a:cubicBezTo>
                  <a:cubicBezTo>
                    <a:pt x="243840" y="95250"/>
                    <a:pt x="248920" y="109220"/>
                    <a:pt x="245110" y="119380"/>
                  </a:cubicBezTo>
                  <a:cubicBezTo>
                    <a:pt x="238760" y="138430"/>
                    <a:pt x="195580" y="171450"/>
                    <a:pt x="163830" y="179070"/>
                  </a:cubicBezTo>
                  <a:cubicBezTo>
                    <a:pt x="129540" y="187960"/>
                    <a:pt x="68580" y="170180"/>
                    <a:pt x="43180" y="161290"/>
                  </a:cubicBezTo>
                  <a:cubicBezTo>
                    <a:pt x="30480" y="154940"/>
                    <a:pt x="24130" y="151130"/>
                    <a:pt x="17780" y="142240"/>
                  </a:cubicBezTo>
                  <a:cubicBezTo>
                    <a:pt x="10160" y="132080"/>
                    <a:pt x="5080" y="116840"/>
                    <a:pt x="2540" y="101600"/>
                  </a:cubicBezTo>
                  <a:cubicBezTo>
                    <a:pt x="0" y="83820"/>
                    <a:pt x="1270" y="60960"/>
                    <a:pt x="6350" y="44450"/>
                  </a:cubicBezTo>
                  <a:cubicBezTo>
                    <a:pt x="11430" y="27940"/>
                    <a:pt x="21590" y="6350"/>
                    <a:pt x="31750" y="2540"/>
                  </a:cubicBezTo>
                  <a:cubicBezTo>
                    <a:pt x="38100" y="0"/>
                    <a:pt x="49530" y="5080"/>
                    <a:pt x="53340" y="10160"/>
                  </a:cubicBezTo>
                  <a:cubicBezTo>
                    <a:pt x="58420" y="15240"/>
                    <a:pt x="60960" y="33020"/>
                    <a:pt x="60960" y="33020"/>
                  </a:cubicBezTo>
                </a:path>
              </a:pathLst>
            </a:custGeom>
            <a:solidFill>
              <a:srgbClr val="4AA948"/>
            </a:solidFill>
            <a:ln cap="sq">
              <a:noFill/>
              <a:prstDash val="solid"/>
              <a:miter/>
            </a:ln>
          </p:spPr>
          <p:txBody>
            <a:bodyPr/>
            <a:lstStyle/>
            <a:p>
              <a:endParaRPr lang="en-GB"/>
            </a:p>
          </p:txBody>
        </p:sp>
      </p:grpSp>
      <p:grpSp>
        <p:nvGrpSpPr>
          <p:cNvPr id="50" name="Group 50"/>
          <p:cNvGrpSpPr/>
          <p:nvPr/>
        </p:nvGrpSpPr>
        <p:grpSpPr>
          <a:xfrm>
            <a:off x="13482638" y="2145983"/>
            <a:ext cx="223838" cy="244792"/>
            <a:chOff x="0" y="0"/>
            <a:chExt cx="298450" cy="326390"/>
          </a:xfrm>
        </p:grpSpPr>
        <p:sp>
          <p:nvSpPr>
            <p:cNvPr id="51" name="Freeform 51"/>
            <p:cNvSpPr/>
            <p:nvPr/>
          </p:nvSpPr>
          <p:spPr>
            <a:xfrm>
              <a:off x="48260" y="48260"/>
              <a:ext cx="201930" cy="233680"/>
            </a:xfrm>
            <a:custGeom>
              <a:avLst/>
              <a:gdLst/>
              <a:ahLst/>
              <a:cxnLst/>
              <a:rect l="l" t="t" r="r" b="b"/>
              <a:pathLst>
                <a:path w="201930" h="233680">
                  <a:moveTo>
                    <a:pt x="39370" y="2540"/>
                  </a:moveTo>
                  <a:cubicBezTo>
                    <a:pt x="95250" y="62230"/>
                    <a:pt x="102870" y="88900"/>
                    <a:pt x="102870" y="106680"/>
                  </a:cubicBezTo>
                  <a:cubicBezTo>
                    <a:pt x="104140" y="118110"/>
                    <a:pt x="92710" y="125730"/>
                    <a:pt x="96520" y="135890"/>
                  </a:cubicBezTo>
                  <a:cubicBezTo>
                    <a:pt x="105410" y="153670"/>
                    <a:pt x="185420" y="168910"/>
                    <a:pt x="195580" y="187960"/>
                  </a:cubicBezTo>
                  <a:cubicBezTo>
                    <a:pt x="201930" y="198120"/>
                    <a:pt x="200660" y="213360"/>
                    <a:pt x="195580" y="218440"/>
                  </a:cubicBezTo>
                  <a:cubicBezTo>
                    <a:pt x="189230" y="226060"/>
                    <a:pt x="166370" y="227330"/>
                    <a:pt x="158750" y="222250"/>
                  </a:cubicBezTo>
                  <a:cubicBezTo>
                    <a:pt x="152400" y="218440"/>
                    <a:pt x="149860" y="207010"/>
                    <a:pt x="149860" y="200660"/>
                  </a:cubicBezTo>
                  <a:cubicBezTo>
                    <a:pt x="151130" y="193040"/>
                    <a:pt x="157480" y="182880"/>
                    <a:pt x="163830" y="180340"/>
                  </a:cubicBezTo>
                  <a:cubicBezTo>
                    <a:pt x="172720" y="177800"/>
                    <a:pt x="195580" y="185420"/>
                    <a:pt x="198120" y="193040"/>
                  </a:cubicBezTo>
                  <a:cubicBezTo>
                    <a:pt x="201930" y="200660"/>
                    <a:pt x="194310" y="222250"/>
                    <a:pt x="184150" y="227330"/>
                  </a:cubicBezTo>
                  <a:cubicBezTo>
                    <a:pt x="172720" y="233680"/>
                    <a:pt x="143510" y="227330"/>
                    <a:pt x="124460" y="217170"/>
                  </a:cubicBezTo>
                  <a:cubicBezTo>
                    <a:pt x="100330" y="205740"/>
                    <a:pt x="72390" y="177800"/>
                    <a:pt x="58420" y="151130"/>
                  </a:cubicBezTo>
                  <a:cubicBezTo>
                    <a:pt x="43180" y="124460"/>
                    <a:pt x="48260" y="80010"/>
                    <a:pt x="34290" y="59690"/>
                  </a:cubicBezTo>
                  <a:cubicBezTo>
                    <a:pt x="26670" y="45720"/>
                    <a:pt x="5080" y="43180"/>
                    <a:pt x="2540" y="33020"/>
                  </a:cubicBezTo>
                  <a:cubicBezTo>
                    <a:pt x="0" y="24130"/>
                    <a:pt x="5080" y="10160"/>
                    <a:pt x="11430" y="5080"/>
                  </a:cubicBezTo>
                  <a:cubicBezTo>
                    <a:pt x="17780" y="0"/>
                    <a:pt x="39370" y="2540"/>
                    <a:pt x="39370" y="2540"/>
                  </a:cubicBezTo>
                </a:path>
              </a:pathLst>
            </a:custGeom>
            <a:solidFill>
              <a:srgbClr val="4AA948"/>
            </a:solidFill>
            <a:ln cap="sq">
              <a:noFill/>
              <a:prstDash val="solid"/>
              <a:miter/>
            </a:ln>
          </p:spPr>
          <p:txBody>
            <a:bodyPr/>
            <a:lstStyle/>
            <a:p>
              <a:endParaRPr lang="en-GB"/>
            </a:p>
          </p:txBody>
        </p:sp>
      </p:grpSp>
      <p:grpSp>
        <p:nvGrpSpPr>
          <p:cNvPr id="52" name="Group 52"/>
          <p:cNvGrpSpPr/>
          <p:nvPr/>
        </p:nvGrpSpPr>
        <p:grpSpPr>
          <a:xfrm>
            <a:off x="13614082" y="2286000"/>
            <a:ext cx="202883" cy="231458"/>
            <a:chOff x="0" y="0"/>
            <a:chExt cx="270510" cy="308610"/>
          </a:xfrm>
        </p:grpSpPr>
        <p:sp>
          <p:nvSpPr>
            <p:cNvPr id="53" name="Freeform 53"/>
            <p:cNvSpPr/>
            <p:nvPr/>
          </p:nvSpPr>
          <p:spPr>
            <a:xfrm>
              <a:off x="45720" y="49530"/>
              <a:ext cx="176530" cy="212090"/>
            </a:xfrm>
            <a:custGeom>
              <a:avLst/>
              <a:gdLst/>
              <a:ahLst/>
              <a:cxnLst/>
              <a:rect l="l" t="t" r="r" b="b"/>
              <a:pathLst>
                <a:path w="176530" h="212090">
                  <a:moveTo>
                    <a:pt x="38100" y="1270"/>
                  </a:moveTo>
                  <a:cubicBezTo>
                    <a:pt x="97790" y="40640"/>
                    <a:pt x="120650" y="25400"/>
                    <a:pt x="135890" y="27940"/>
                  </a:cubicBezTo>
                  <a:cubicBezTo>
                    <a:pt x="149860" y="29210"/>
                    <a:pt x="163830" y="34290"/>
                    <a:pt x="170180" y="43180"/>
                  </a:cubicBezTo>
                  <a:cubicBezTo>
                    <a:pt x="176530" y="52070"/>
                    <a:pt x="175260" y="67310"/>
                    <a:pt x="173990" y="82550"/>
                  </a:cubicBezTo>
                  <a:cubicBezTo>
                    <a:pt x="171450" y="100330"/>
                    <a:pt x="165100" y="123190"/>
                    <a:pt x="154940" y="140970"/>
                  </a:cubicBezTo>
                  <a:cubicBezTo>
                    <a:pt x="143510" y="160020"/>
                    <a:pt x="123190" y="179070"/>
                    <a:pt x="110490" y="190500"/>
                  </a:cubicBezTo>
                  <a:cubicBezTo>
                    <a:pt x="101600" y="198120"/>
                    <a:pt x="93980" y="204470"/>
                    <a:pt x="83820" y="208280"/>
                  </a:cubicBezTo>
                  <a:cubicBezTo>
                    <a:pt x="73660" y="210820"/>
                    <a:pt x="54610" y="212090"/>
                    <a:pt x="44450" y="207010"/>
                  </a:cubicBezTo>
                  <a:cubicBezTo>
                    <a:pt x="35560" y="203200"/>
                    <a:pt x="27940" y="193040"/>
                    <a:pt x="24130" y="181610"/>
                  </a:cubicBezTo>
                  <a:cubicBezTo>
                    <a:pt x="17780" y="166370"/>
                    <a:pt x="19050" y="143510"/>
                    <a:pt x="21590" y="124460"/>
                  </a:cubicBezTo>
                  <a:cubicBezTo>
                    <a:pt x="25400" y="106680"/>
                    <a:pt x="30480" y="81280"/>
                    <a:pt x="45720" y="71120"/>
                  </a:cubicBezTo>
                  <a:cubicBezTo>
                    <a:pt x="60960" y="59690"/>
                    <a:pt x="100330" y="58420"/>
                    <a:pt x="114300" y="64770"/>
                  </a:cubicBezTo>
                  <a:cubicBezTo>
                    <a:pt x="124460" y="68580"/>
                    <a:pt x="133350" y="77470"/>
                    <a:pt x="134620" y="86360"/>
                  </a:cubicBezTo>
                  <a:cubicBezTo>
                    <a:pt x="135890" y="102870"/>
                    <a:pt x="109220" y="144780"/>
                    <a:pt x="93980" y="153670"/>
                  </a:cubicBezTo>
                  <a:cubicBezTo>
                    <a:pt x="83820" y="160020"/>
                    <a:pt x="69850" y="161290"/>
                    <a:pt x="63500" y="156210"/>
                  </a:cubicBezTo>
                  <a:cubicBezTo>
                    <a:pt x="55880" y="151130"/>
                    <a:pt x="48260" y="128270"/>
                    <a:pt x="53340" y="119380"/>
                  </a:cubicBezTo>
                  <a:cubicBezTo>
                    <a:pt x="57150" y="111760"/>
                    <a:pt x="80010" y="115570"/>
                    <a:pt x="87630" y="109220"/>
                  </a:cubicBezTo>
                  <a:cubicBezTo>
                    <a:pt x="95250" y="102870"/>
                    <a:pt x="93980" y="86360"/>
                    <a:pt x="101600" y="82550"/>
                  </a:cubicBezTo>
                  <a:cubicBezTo>
                    <a:pt x="109220" y="78740"/>
                    <a:pt x="125730" y="81280"/>
                    <a:pt x="132080" y="86360"/>
                  </a:cubicBezTo>
                  <a:cubicBezTo>
                    <a:pt x="138430" y="92710"/>
                    <a:pt x="139700" y="109220"/>
                    <a:pt x="137160" y="116840"/>
                  </a:cubicBezTo>
                  <a:cubicBezTo>
                    <a:pt x="133350" y="123190"/>
                    <a:pt x="123190" y="129540"/>
                    <a:pt x="116840" y="129540"/>
                  </a:cubicBezTo>
                  <a:cubicBezTo>
                    <a:pt x="109220" y="130810"/>
                    <a:pt x="97790" y="127000"/>
                    <a:pt x="95250" y="120650"/>
                  </a:cubicBezTo>
                  <a:cubicBezTo>
                    <a:pt x="90170" y="113030"/>
                    <a:pt x="92710" y="90170"/>
                    <a:pt x="99060" y="83820"/>
                  </a:cubicBezTo>
                  <a:cubicBezTo>
                    <a:pt x="104140" y="78740"/>
                    <a:pt x="116840" y="77470"/>
                    <a:pt x="123190" y="81280"/>
                  </a:cubicBezTo>
                  <a:cubicBezTo>
                    <a:pt x="130810" y="83820"/>
                    <a:pt x="140970" y="96520"/>
                    <a:pt x="139700" y="106680"/>
                  </a:cubicBezTo>
                  <a:cubicBezTo>
                    <a:pt x="138430" y="120650"/>
                    <a:pt x="104140" y="151130"/>
                    <a:pt x="87630" y="154940"/>
                  </a:cubicBezTo>
                  <a:cubicBezTo>
                    <a:pt x="76200" y="158750"/>
                    <a:pt x="59690" y="154940"/>
                    <a:pt x="54610" y="148590"/>
                  </a:cubicBezTo>
                  <a:cubicBezTo>
                    <a:pt x="49530" y="142240"/>
                    <a:pt x="49530" y="129540"/>
                    <a:pt x="53340" y="119380"/>
                  </a:cubicBezTo>
                  <a:cubicBezTo>
                    <a:pt x="59690" y="102870"/>
                    <a:pt x="93980" y="66040"/>
                    <a:pt x="109220" y="64770"/>
                  </a:cubicBezTo>
                  <a:cubicBezTo>
                    <a:pt x="116840" y="63500"/>
                    <a:pt x="125730" y="69850"/>
                    <a:pt x="129540" y="74930"/>
                  </a:cubicBezTo>
                  <a:cubicBezTo>
                    <a:pt x="133350" y="81280"/>
                    <a:pt x="135890" y="92710"/>
                    <a:pt x="132080" y="99060"/>
                  </a:cubicBezTo>
                  <a:cubicBezTo>
                    <a:pt x="129540" y="105410"/>
                    <a:pt x="118110" y="114300"/>
                    <a:pt x="109220" y="115570"/>
                  </a:cubicBezTo>
                  <a:cubicBezTo>
                    <a:pt x="100330" y="116840"/>
                    <a:pt x="87630" y="101600"/>
                    <a:pt x="80010" y="105410"/>
                  </a:cubicBezTo>
                  <a:cubicBezTo>
                    <a:pt x="68580" y="110490"/>
                    <a:pt x="54610" y="156210"/>
                    <a:pt x="58420" y="161290"/>
                  </a:cubicBezTo>
                  <a:cubicBezTo>
                    <a:pt x="62230" y="163830"/>
                    <a:pt x="74930" y="156210"/>
                    <a:pt x="83820" y="149860"/>
                  </a:cubicBezTo>
                  <a:cubicBezTo>
                    <a:pt x="99060" y="137160"/>
                    <a:pt x="137160" y="92710"/>
                    <a:pt x="132080" y="81280"/>
                  </a:cubicBezTo>
                  <a:cubicBezTo>
                    <a:pt x="127000" y="71120"/>
                    <a:pt x="82550" y="87630"/>
                    <a:pt x="60960" y="80010"/>
                  </a:cubicBezTo>
                  <a:cubicBezTo>
                    <a:pt x="40640" y="73660"/>
                    <a:pt x="15240" y="55880"/>
                    <a:pt x="7620" y="40640"/>
                  </a:cubicBezTo>
                  <a:cubicBezTo>
                    <a:pt x="1270" y="30480"/>
                    <a:pt x="0" y="13970"/>
                    <a:pt x="5080" y="7620"/>
                  </a:cubicBezTo>
                  <a:cubicBezTo>
                    <a:pt x="10160" y="0"/>
                    <a:pt x="38100" y="1270"/>
                    <a:pt x="38100" y="1270"/>
                  </a:cubicBezTo>
                </a:path>
              </a:pathLst>
            </a:custGeom>
            <a:solidFill>
              <a:srgbClr val="4AA948"/>
            </a:solidFill>
            <a:ln cap="sq">
              <a:noFill/>
              <a:prstDash val="solid"/>
              <a:miter/>
            </a:ln>
          </p:spPr>
          <p:txBody>
            <a:bodyPr/>
            <a:lstStyle/>
            <a:p>
              <a:endParaRPr lang="en-GB"/>
            </a:p>
          </p:txBody>
        </p:sp>
      </p:grpSp>
      <p:grpSp>
        <p:nvGrpSpPr>
          <p:cNvPr id="54" name="Group 54"/>
          <p:cNvGrpSpPr/>
          <p:nvPr/>
        </p:nvGrpSpPr>
        <p:grpSpPr>
          <a:xfrm>
            <a:off x="13588365" y="2367915"/>
            <a:ext cx="141922" cy="247650"/>
            <a:chOff x="0" y="0"/>
            <a:chExt cx="189230" cy="330200"/>
          </a:xfrm>
        </p:grpSpPr>
        <p:sp>
          <p:nvSpPr>
            <p:cNvPr id="55" name="Freeform 55"/>
            <p:cNvSpPr/>
            <p:nvPr/>
          </p:nvSpPr>
          <p:spPr>
            <a:xfrm>
              <a:off x="44450" y="48260"/>
              <a:ext cx="92710" cy="231140"/>
            </a:xfrm>
            <a:custGeom>
              <a:avLst/>
              <a:gdLst/>
              <a:ahLst/>
              <a:cxnLst/>
              <a:rect l="l" t="t" r="r" b="b"/>
              <a:pathLst>
                <a:path w="92710" h="231140">
                  <a:moveTo>
                    <a:pt x="92710" y="31750"/>
                  </a:moveTo>
                  <a:cubicBezTo>
                    <a:pt x="50800" y="175260"/>
                    <a:pt x="59690" y="208280"/>
                    <a:pt x="50800" y="219710"/>
                  </a:cubicBezTo>
                  <a:cubicBezTo>
                    <a:pt x="45720" y="227330"/>
                    <a:pt x="36830" y="231140"/>
                    <a:pt x="29210" y="229870"/>
                  </a:cubicBezTo>
                  <a:cubicBezTo>
                    <a:pt x="22860" y="229870"/>
                    <a:pt x="12700" y="223520"/>
                    <a:pt x="8890" y="218440"/>
                  </a:cubicBezTo>
                  <a:cubicBezTo>
                    <a:pt x="5080" y="212090"/>
                    <a:pt x="5080" y="200660"/>
                    <a:pt x="7620" y="194310"/>
                  </a:cubicBezTo>
                  <a:cubicBezTo>
                    <a:pt x="10160" y="187960"/>
                    <a:pt x="20320" y="180340"/>
                    <a:pt x="26670" y="180340"/>
                  </a:cubicBezTo>
                  <a:cubicBezTo>
                    <a:pt x="35560" y="180340"/>
                    <a:pt x="54610" y="193040"/>
                    <a:pt x="55880" y="201930"/>
                  </a:cubicBezTo>
                  <a:cubicBezTo>
                    <a:pt x="57150" y="209550"/>
                    <a:pt x="48260" y="226060"/>
                    <a:pt x="40640" y="228600"/>
                  </a:cubicBezTo>
                  <a:cubicBezTo>
                    <a:pt x="33020" y="231140"/>
                    <a:pt x="17780" y="228600"/>
                    <a:pt x="10160" y="219710"/>
                  </a:cubicBezTo>
                  <a:cubicBezTo>
                    <a:pt x="0" y="205740"/>
                    <a:pt x="1270" y="161290"/>
                    <a:pt x="6350" y="128270"/>
                  </a:cubicBezTo>
                  <a:cubicBezTo>
                    <a:pt x="12700" y="91440"/>
                    <a:pt x="30480" y="26670"/>
                    <a:pt x="48260" y="10160"/>
                  </a:cubicBezTo>
                  <a:cubicBezTo>
                    <a:pt x="57150" y="2540"/>
                    <a:pt x="68580" y="0"/>
                    <a:pt x="76200" y="2540"/>
                  </a:cubicBezTo>
                  <a:cubicBezTo>
                    <a:pt x="83820" y="5080"/>
                    <a:pt x="92710" y="31750"/>
                    <a:pt x="92710" y="31750"/>
                  </a:cubicBezTo>
                </a:path>
              </a:pathLst>
            </a:custGeom>
            <a:solidFill>
              <a:srgbClr val="4AA948"/>
            </a:solidFill>
            <a:ln cap="sq">
              <a:noFill/>
              <a:prstDash val="solid"/>
              <a:miter/>
            </a:ln>
          </p:spPr>
          <p:txBody>
            <a:bodyPr/>
            <a:lstStyle/>
            <a:p>
              <a:endParaRPr lang="en-GB"/>
            </a:p>
          </p:txBody>
        </p:sp>
      </p:grpSp>
      <p:grpSp>
        <p:nvGrpSpPr>
          <p:cNvPr id="56" name="Group 56"/>
          <p:cNvGrpSpPr/>
          <p:nvPr/>
        </p:nvGrpSpPr>
        <p:grpSpPr>
          <a:xfrm>
            <a:off x="13616940" y="2467928"/>
            <a:ext cx="324803" cy="326708"/>
            <a:chOff x="0" y="0"/>
            <a:chExt cx="433070" cy="435610"/>
          </a:xfrm>
        </p:grpSpPr>
        <p:sp>
          <p:nvSpPr>
            <p:cNvPr id="57" name="Freeform 57"/>
            <p:cNvSpPr/>
            <p:nvPr/>
          </p:nvSpPr>
          <p:spPr>
            <a:xfrm>
              <a:off x="46990" y="50800"/>
              <a:ext cx="336550" cy="334010"/>
            </a:xfrm>
            <a:custGeom>
              <a:avLst/>
              <a:gdLst/>
              <a:ahLst/>
              <a:cxnLst/>
              <a:rect l="l" t="t" r="r" b="b"/>
              <a:pathLst>
                <a:path w="336550" h="334010">
                  <a:moveTo>
                    <a:pt x="33020" y="0"/>
                  </a:moveTo>
                  <a:cubicBezTo>
                    <a:pt x="102870" y="33020"/>
                    <a:pt x="115570" y="52070"/>
                    <a:pt x="123190" y="69850"/>
                  </a:cubicBezTo>
                  <a:cubicBezTo>
                    <a:pt x="130810" y="87630"/>
                    <a:pt x="123190" y="110490"/>
                    <a:pt x="134620" y="129540"/>
                  </a:cubicBezTo>
                  <a:cubicBezTo>
                    <a:pt x="148590" y="153670"/>
                    <a:pt x="193040" y="171450"/>
                    <a:pt x="210820" y="194310"/>
                  </a:cubicBezTo>
                  <a:cubicBezTo>
                    <a:pt x="226060" y="212090"/>
                    <a:pt x="227330" y="233680"/>
                    <a:pt x="242570" y="248920"/>
                  </a:cubicBezTo>
                  <a:cubicBezTo>
                    <a:pt x="262890" y="267970"/>
                    <a:pt x="316230" y="274320"/>
                    <a:pt x="327660" y="289560"/>
                  </a:cubicBezTo>
                  <a:cubicBezTo>
                    <a:pt x="334010" y="297180"/>
                    <a:pt x="336550" y="304800"/>
                    <a:pt x="335280" y="312420"/>
                  </a:cubicBezTo>
                  <a:cubicBezTo>
                    <a:pt x="332740" y="320040"/>
                    <a:pt x="320040" y="331470"/>
                    <a:pt x="311150" y="332740"/>
                  </a:cubicBezTo>
                  <a:cubicBezTo>
                    <a:pt x="304800" y="334010"/>
                    <a:pt x="293370" y="328930"/>
                    <a:pt x="289560" y="322580"/>
                  </a:cubicBezTo>
                  <a:cubicBezTo>
                    <a:pt x="285750" y="316230"/>
                    <a:pt x="285750" y="298450"/>
                    <a:pt x="289560" y="292100"/>
                  </a:cubicBezTo>
                  <a:cubicBezTo>
                    <a:pt x="293370" y="285750"/>
                    <a:pt x="303530" y="280670"/>
                    <a:pt x="311150" y="281940"/>
                  </a:cubicBezTo>
                  <a:cubicBezTo>
                    <a:pt x="318770" y="283210"/>
                    <a:pt x="332740" y="293370"/>
                    <a:pt x="335280" y="300990"/>
                  </a:cubicBezTo>
                  <a:cubicBezTo>
                    <a:pt x="336550" y="307340"/>
                    <a:pt x="334010" y="318770"/>
                    <a:pt x="328930" y="323850"/>
                  </a:cubicBezTo>
                  <a:cubicBezTo>
                    <a:pt x="323850" y="328930"/>
                    <a:pt x="316230" y="332740"/>
                    <a:pt x="306070" y="332740"/>
                  </a:cubicBezTo>
                  <a:cubicBezTo>
                    <a:pt x="288290" y="331470"/>
                    <a:pt x="250190" y="316230"/>
                    <a:pt x="228600" y="298450"/>
                  </a:cubicBezTo>
                  <a:cubicBezTo>
                    <a:pt x="205740" y="279400"/>
                    <a:pt x="194310" y="243840"/>
                    <a:pt x="173990" y="220980"/>
                  </a:cubicBezTo>
                  <a:cubicBezTo>
                    <a:pt x="152400" y="198120"/>
                    <a:pt x="116840" y="186690"/>
                    <a:pt x="99060" y="161290"/>
                  </a:cubicBezTo>
                  <a:cubicBezTo>
                    <a:pt x="80010" y="135890"/>
                    <a:pt x="82550" y="88900"/>
                    <a:pt x="63500" y="67310"/>
                  </a:cubicBezTo>
                  <a:cubicBezTo>
                    <a:pt x="48260" y="49530"/>
                    <a:pt x="11430" y="46990"/>
                    <a:pt x="3810" y="34290"/>
                  </a:cubicBezTo>
                  <a:cubicBezTo>
                    <a:pt x="0" y="26670"/>
                    <a:pt x="1270" y="16510"/>
                    <a:pt x="6350" y="11430"/>
                  </a:cubicBezTo>
                  <a:cubicBezTo>
                    <a:pt x="10160" y="5080"/>
                    <a:pt x="33020" y="0"/>
                    <a:pt x="33020" y="0"/>
                  </a:cubicBezTo>
                </a:path>
              </a:pathLst>
            </a:custGeom>
            <a:solidFill>
              <a:srgbClr val="4AA948"/>
            </a:solidFill>
            <a:ln cap="sq">
              <a:noFill/>
              <a:prstDash val="solid"/>
              <a:miter/>
            </a:ln>
          </p:spPr>
          <p:txBody>
            <a:bodyPr/>
            <a:lstStyle/>
            <a:p>
              <a:endParaRPr lang="en-GB"/>
            </a:p>
          </p:txBody>
        </p:sp>
      </p:grpSp>
      <p:grpSp>
        <p:nvGrpSpPr>
          <p:cNvPr id="58" name="Group 58"/>
          <p:cNvGrpSpPr/>
          <p:nvPr/>
        </p:nvGrpSpPr>
        <p:grpSpPr>
          <a:xfrm>
            <a:off x="13661707" y="2288858"/>
            <a:ext cx="554355" cy="438150"/>
            <a:chOff x="0" y="0"/>
            <a:chExt cx="739140" cy="584200"/>
          </a:xfrm>
        </p:grpSpPr>
        <p:sp>
          <p:nvSpPr>
            <p:cNvPr id="59" name="Freeform 59"/>
            <p:cNvSpPr/>
            <p:nvPr/>
          </p:nvSpPr>
          <p:spPr>
            <a:xfrm>
              <a:off x="48260" y="48260"/>
              <a:ext cx="646430" cy="488950"/>
            </a:xfrm>
            <a:custGeom>
              <a:avLst/>
              <a:gdLst/>
              <a:ahLst/>
              <a:cxnLst/>
              <a:rect l="l" t="t" r="r" b="b"/>
              <a:pathLst>
                <a:path w="646430" h="488950">
                  <a:moveTo>
                    <a:pt x="161290" y="436880"/>
                  </a:moveTo>
                  <a:cubicBezTo>
                    <a:pt x="284480" y="387350"/>
                    <a:pt x="293370" y="389890"/>
                    <a:pt x="303530" y="393700"/>
                  </a:cubicBezTo>
                  <a:cubicBezTo>
                    <a:pt x="314960" y="396240"/>
                    <a:pt x="328930" y="398780"/>
                    <a:pt x="335280" y="407670"/>
                  </a:cubicBezTo>
                  <a:cubicBezTo>
                    <a:pt x="342900" y="417830"/>
                    <a:pt x="339090" y="453390"/>
                    <a:pt x="342900" y="454660"/>
                  </a:cubicBezTo>
                  <a:cubicBezTo>
                    <a:pt x="346710" y="454660"/>
                    <a:pt x="351790" y="412750"/>
                    <a:pt x="361950" y="396240"/>
                  </a:cubicBezTo>
                  <a:cubicBezTo>
                    <a:pt x="372110" y="379730"/>
                    <a:pt x="383540" y="364490"/>
                    <a:pt x="406400" y="355600"/>
                  </a:cubicBezTo>
                  <a:cubicBezTo>
                    <a:pt x="441960" y="340360"/>
                    <a:pt x="552450" y="373380"/>
                    <a:pt x="575310" y="351790"/>
                  </a:cubicBezTo>
                  <a:cubicBezTo>
                    <a:pt x="589280" y="340360"/>
                    <a:pt x="576580" y="312420"/>
                    <a:pt x="584200" y="299720"/>
                  </a:cubicBezTo>
                  <a:cubicBezTo>
                    <a:pt x="590550" y="289560"/>
                    <a:pt x="603250" y="279400"/>
                    <a:pt x="613410" y="278130"/>
                  </a:cubicBezTo>
                  <a:cubicBezTo>
                    <a:pt x="622300" y="278130"/>
                    <a:pt x="636270" y="284480"/>
                    <a:pt x="638810" y="292100"/>
                  </a:cubicBezTo>
                  <a:cubicBezTo>
                    <a:pt x="642620" y="299720"/>
                    <a:pt x="637540" y="320040"/>
                    <a:pt x="631190" y="325120"/>
                  </a:cubicBezTo>
                  <a:cubicBezTo>
                    <a:pt x="622300" y="330200"/>
                    <a:pt x="601980" y="323850"/>
                    <a:pt x="591820" y="316230"/>
                  </a:cubicBezTo>
                  <a:cubicBezTo>
                    <a:pt x="579120" y="307340"/>
                    <a:pt x="579120" y="281940"/>
                    <a:pt x="563880" y="265430"/>
                  </a:cubicBezTo>
                  <a:cubicBezTo>
                    <a:pt x="541020" y="243840"/>
                    <a:pt x="483870" y="231140"/>
                    <a:pt x="459740" y="208280"/>
                  </a:cubicBezTo>
                  <a:cubicBezTo>
                    <a:pt x="440690" y="190500"/>
                    <a:pt x="441960" y="167640"/>
                    <a:pt x="421640" y="147320"/>
                  </a:cubicBezTo>
                  <a:cubicBezTo>
                    <a:pt x="392430" y="116840"/>
                    <a:pt x="320040" y="60960"/>
                    <a:pt x="283210" y="55880"/>
                  </a:cubicBezTo>
                  <a:cubicBezTo>
                    <a:pt x="261620" y="53340"/>
                    <a:pt x="241300" y="62230"/>
                    <a:pt x="227330" y="74930"/>
                  </a:cubicBezTo>
                  <a:cubicBezTo>
                    <a:pt x="213360" y="86360"/>
                    <a:pt x="212090" y="116840"/>
                    <a:pt x="198120" y="129540"/>
                  </a:cubicBezTo>
                  <a:cubicBezTo>
                    <a:pt x="184150" y="142240"/>
                    <a:pt x="165100" y="147320"/>
                    <a:pt x="143510" y="153670"/>
                  </a:cubicBezTo>
                  <a:cubicBezTo>
                    <a:pt x="110490" y="163830"/>
                    <a:pt x="41910" y="185420"/>
                    <a:pt x="19050" y="179070"/>
                  </a:cubicBezTo>
                  <a:cubicBezTo>
                    <a:pt x="10160" y="176530"/>
                    <a:pt x="3810" y="168910"/>
                    <a:pt x="2540" y="162560"/>
                  </a:cubicBezTo>
                  <a:cubicBezTo>
                    <a:pt x="0" y="154940"/>
                    <a:pt x="5080" y="137160"/>
                    <a:pt x="11430" y="133350"/>
                  </a:cubicBezTo>
                  <a:cubicBezTo>
                    <a:pt x="19050" y="128270"/>
                    <a:pt x="43180" y="133350"/>
                    <a:pt x="46990" y="140970"/>
                  </a:cubicBezTo>
                  <a:cubicBezTo>
                    <a:pt x="52070" y="148590"/>
                    <a:pt x="45720" y="171450"/>
                    <a:pt x="38100" y="176530"/>
                  </a:cubicBezTo>
                  <a:cubicBezTo>
                    <a:pt x="31750" y="180340"/>
                    <a:pt x="12700" y="177800"/>
                    <a:pt x="7620" y="171450"/>
                  </a:cubicBezTo>
                  <a:cubicBezTo>
                    <a:pt x="2540" y="165100"/>
                    <a:pt x="1270" y="146050"/>
                    <a:pt x="8890" y="134620"/>
                  </a:cubicBezTo>
                  <a:cubicBezTo>
                    <a:pt x="26670" y="113030"/>
                    <a:pt x="134620" y="109220"/>
                    <a:pt x="162560" y="93980"/>
                  </a:cubicBezTo>
                  <a:cubicBezTo>
                    <a:pt x="175260" y="86360"/>
                    <a:pt x="182880" y="68580"/>
                    <a:pt x="186690" y="69850"/>
                  </a:cubicBezTo>
                  <a:cubicBezTo>
                    <a:pt x="189230" y="71120"/>
                    <a:pt x="186690" y="95250"/>
                    <a:pt x="184150" y="95250"/>
                  </a:cubicBezTo>
                  <a:cubicBezTo>
                    <a:pt x="182880" y="95250"/>
                    <a:pt x="171450" y="72390"/>
                    <a:pt x="172720" y="63500"/>
                  </a:cubicBezTo>
                  <a:cubicBezTo>
                    <a:pt x="175260" y="53340"/>
                    <a:pt x="185420" y="45720"/>
                    <a:pt x="195580" y="38100"/>
                  </a:cubicBezTo>
                  <a:cubicBezTo>
                    <a:pt x="210820" y="25400"/>
                    <a:pt x="243840" y="6350"/>
                    <a:pt x="262890" y="2540"/>
                  </a:cubicBezTo>
                  <a:cubicBezTo>
                    <a:pt x="273050" y="0"/>
                    <a:pt x="278130" y="1270"/>
                    <a:pt x="290830" y="5080"/>
                  </a:cubicBezTo>
                  <a:cubicBezTo>
                    <a:pt x="323850" y="15240"/>
                    <a:pt x="414020" y="68580"/>
                    <a:pt x="450850" y="104140"/>
                  </a:cubicBezTo>
                  <a:cubicBezTo>
                    <a:pt x="477520" y="129540"/>
                    <a:pt x="483870" y="162560"/>
                    <a:pt x="508000" y="184150"/>
                  </a:cubicBezTo>
                  <a:cubicBezTo>
                    <a:pt x="530860" y="204470"/>
                    <a:pt x="572770" y="212090"/>
                    <a:pt x="593090" y="231140"/>
                  </a:cubicBezTo>
                  <a:cubicBezTo>
                    <a:pt x="609600" y="246380"/>
                    <a:pt x="631190" y="274320"/>
                    <a:pt x="627380" y="281940"/>
                  </a:cubicBezTo>
                  <a:cubicBezTo>
                    <a:pt x="626110" y="285750"/>
                    <a:pt x="601980" y="281940"/>
                    <a:pt x="601980" y="283210"/>
                  </a:cubicBezTo>
                  <a:cubicBezTo>
                    <a:pt x="601980" y="284480"/>
                    <a:pt x="633730" y="283210"/>
                    <a:pt x="638810" y="292100"/>
                  </a:cubicBezTo>
                  <a:cubicBezTo>
                    <a:pt x="646430" y="308610"/>
                    <a:pt x="623570" y="374650"/>
                    <a:pt x="599440" y="393700"/>
                  </a:cubicBezTo>
                  <a:cubicBezTo>
                    <a:pt x="575310" y="412750"/>
                    <a:pt x="525780" y="408940"/>
                    <a:pt x="496570" y="410210"/>
                  </a:cubicBezTo>
                  <a:cubicBezTo>
                    <a:pt x="473710" y="410210"/>
                    <a:pt x="453390" y="401320"/>
                    <a:pt x="438150" y="402590"/>
                  </a:cubicBezTo>
                  <a:cubicBezTo>
                    <a:pt x="425450" y="403860"/>
                    <a:pt x="416560" y="405130"/>
                    <a:pt x="407670" y="412750"/>
                  </a:cubicBezTo>
                  <a:cubicBezTo>
                    <a:pt x="397510" y="422910"/>
                    <a:pt x="398780" y="455930"/>
                    <a:pt x="386080" y="464820"/>
                  </a:cubicBezTo>
                  <a:cubicBezTo>
                    <a:pt x="372110" y="474980"/>
                    <a:pt x="339090" y="472440"/>
                    <a:pt x="325120" y="466090"/>
                  </a:cubicBezTo>
                  <a:cubicBezTo>
                    <a:pt x="314960" y="462280"/>
                    <a:pt x="306070" y="454660"/>
                    <a:pt x="304800" y="445770"/>
                  </a:cubicBezTo>
                  <a:cubicBezTo>
                    <a:pt x="302260" y="436880"/>
                    <a:pt x="313690" y="411480"/>
                    <a:pt x="314960" y="412750"/>
                  </a:cubicBezTo>
                  <a:cubicBezTo>
                    <a:pt x="316230" y="412750"/>
                    <a:pt x="317500" y="447040"/>
                    <a:pt x="311150" y="452120"/>
                  </a:cubicBezTo>
                  <a:cubicBezTo>
                    <a:pt x="303530" y="457200"/>
                    <a:pt x="289560" y="443230"/>
                    <a:pt x="274320" y="444500"/>
                  </a:cubicBezTo>
                  <a:cubicBezTo>
                    <a:pt x="247650" y="447040"/>
                    <a:pt x="190500" y="488950"/>
                    <a:pt x="170180" y="483870"/>
                  </a:cubicBezTo>
                  <a:cubicBezTo>
                    <a:pt x="160020" y="481330"/>
                    <a:pt x="151130" y="471170"/>
                    <a:pt x="149860" y="463550"/>
                  </a:cubicBezTo>
                  <a:cubicBezTo>
                    <a:pt x="148590" y="455930"/>
                    <a:pt x="161290" y="436880"/>
                    <a:pt x="161290" y="436880"/>
                  </a:cubicBezTo>
                </a:path>
              </a:pathLst>
            </a:custGeom>
            <a:solidFill>
              <a:srgbClr val="4AA948"/>
            </a:solidFill>
            <a:ln cap="sq">
              <a:noFill/>
              <a:prstDash val="solid"/>
              <a:miter/>
            </a:ln>
          </p:spPr>
          <p:txBody>
            <a:bodyPr/>
            <a:lstStyle/>
            <a:p>
              <a:endParaRPr lang="en-GB"/>
            </a:p>
          </p:txBody>
        </p:sp>
      </p:grpSp>
      <p:grpSp>
        <p:nvGrpSpPr>
          <p:cNvPr id="60" name="Group 60"/>
          <p:cNvGrpSpPr/>
          <p:nvPr/>
        </p:nvGrpSpPr>
        <p:grpSpPr>
          <a:xfrm>
            <a:off x="13626465" y="2413635"/>
            <a:ext cx="455295" cy="273368"/>
            <a:chOff x="0" y="0"/>
            <a:chExt cx="607060" cy="364490"/>
          </a:xfrm>
        </p:grpSpPr>
        <p:sp>
          <p:nvSpPr>
            <p:cNvPr id="61" name="Freeform 61"/>
            <p:cNvSpPr/>
            <p:nvPr/>
          </p:nvSpPr>
          <p:spPr>
            <a:xfrm>
              <a:off x="49530" y="48260"/>
              <a:ext cx="506730" cy="267970"/>
            </a:xfrm>
            <a:custGeom>
              <a:avLst/>
              <a:gdLst/>
              <a:ahLst/>
              <a:cxnLst/>
              <a:rect l="l" t="t" r="r" b="b"/>
              <a:pathLst>
                <a:path w="506730" h="267970">
                  <a:moveTo>
                    <a:pt x="165100" y="64770"/>
                  </a:moveTo>
                  <a:cubicBezTo>
                    <a:pt x="13970" y="77470"/>
                    <a:pt x="3810" y="71120"/>
                    <a:pt x="2540" y="63500"/>
                  </a:cubicBezTo>
                  <a:cubicBezTo>
                    <a:pt x="0" y="54610"/>
                    <a:pt x="12700" y="31750"/>
                    <a:pt x="20320" y="30480"/>
                  </a:cubicBezTo>
                  <a:cubicBezTo>
                    <a:pt x="27940" y="27940"/>
                    <a:pt x="39370" y="53340"/>
                    <a:pt x="50800" y="54610"/>
                  </a:cubicBezTo>
                  <a:cubicBezTo>
                    <a:pt x="66040" y="55880"/>
                    <a:pt x="86360" y="29210"/>
                    <a:pt x="102870" y="25400"/>
                  </a:cubicBezTo>
                  <a:cubicBezTo>
                    <a:pt x="113030" y="22860"/>
                    <a:pt x="124460" y="21590"/>
                    <a:pt x="133350" y="26670"/>
                  </a:cubicBezTo>
                  <a:cubicBezTo>
                    <a:pt x="140970" y="30480"/>
                    <a:pt x="148590" y="40640"/>
                    <a:pt x="149860" y="50800"/>
                  </a:cubicBezTo>
                  <a:cubicBezTo>
                    <a:pt x="152400" y="66040"/>
                    <a:pt x="139700" y="102870"/>
                    <a:pt x="127000" y="110490"/>
                  </a:cubicBezTo>
                  <a:cubicBezTo>
                    <a:pt x="116840" y="116840"/>
                    <a:pt x="92710" y="113030"/>
                    <a:pt x="86360" y="105410"/>
                  </a:cubicBezTo>
                  <a:cubicBezTo>
                    <a:pt x="80010" y="99060"/>
                    <a:pt x="80010" y="78740"/>
                    <a:pt x="86360" y="67310"/>
                  </a:cubicBezTo>
                  <a:cubicBezTo>
                    <a:pt x="99060" y="48260"/>
                    <a:pt x="166370" y="25400"/>
                    <a:pt x="187960" y="22860"/>
                  </a:cubicBezTo>
                  <a:cubicBezTo>
                    <a:pt x="198120" y="21590"/>
                    <a:pt x="205740" y="22860"/>
                    <a:pt x="210820" y="26670"/>
                  </a:cubicBezTo>
                  <a:cubicBezTo>
                    <a:pt x="217170" y="31750"/>
                    <a:pt x="220980" y="43180"/>
                    <a:pt x="219710" y="54610"/>
                  </a:cubicBezTo>
                  <a:cubicBezTo>
                    <a:pt x="217170" y="71120"/>
                    <a:pt x="186690" y="96520"/>
                    <a:pt x="184150" y="118110"/>
                  </a:cubicBezTo>
                  <a:cubicBezTo>
                    <a:pt x="181610" y="135890"/>
                    <a:pt x="186690" y="156210"/>
                    <a:pt x="196850" y="172720"/>
                  </a:cubicBezTo>
                  <a:cubicBezTo>
                    <a:pt x="205740" y="190500"/>
                    <a:pt x="236220" y="203200"/>
                    <a:pt x="241300" y="218440"/>
                  </a:cubicBezTo>
                  <a:cubicBezTo>
                    <a:pt x="245110" y="227330"/>
                    <a:pt x="243840" y="236220"/>
                    <a:pt x="240030" y="243840"/>
                  </a:cubicBezTo>
                  <a:cubicBezTo>
                    <a:pt x="234950" y="252730"/>
                    <a:pt x="226060" y="261620"/>
                    <a:pt x="214630" y="264160"/>
                  </a:cubicBezTo>
                  <a:cubicBezTo>
                    <a:pt x="199390" y="267970"/>
                    <a:pt x="171450" y="262890"/>
                    <a:pt x="151130" y="247650"/>
                  </a:cubicBezTo>
                  <a:cubicBezTo>
                    <a:pt x="116840" y="222250"/>
                    <a:pt x="60960" y="124460"/>
                    <a:pt x="59690" y="91440"/>
                  </a:cubicBezTo>
                  <a:cubicBezTo>
                    <a:pt x="59690" y="78740"/>
                    <a:pt x="66040" y="64770"/>
                    <a:pt x="74930" y="62230"/>
                  </a:cubicBezTo>
                  <a:cubicBezTo>
                    <a:pt x="83820" y="58420"/>
                    <a:pt x="105410" y="67310"/>
                    <a:pt x="115570" y="77470"/>
                  </a:cubicBezTo>
                  <a:cubicBezTo>
                    <a:pt x="127000" y="91440"/>
                    <a:pt x="120650" y="119380"/>
                    <a:pt x="132080" y="139700"/>
                  </a:cubicBezTo>
                  <a:cubicBezTo>
                    <a:pt x="148590" y="166370"/>
                    <a:pt x="190500" y="214630"/>
                    <a:pt x="214630" y="215900"/>
                  </a:cubicBezTo>
                  <a:cubicBezTo>
                    <a:pt x="229870" y="217170"/>
                    <a:pt x="237490" y="191770"/>
                    <a:pt x="256540" y="186690"/>
                  </a:cubicBezTo>
                  <a:cubicBezTo>
                    <a:pt x="284480" y="177800"/>
                    <a:pt x="359410" y="199390"/>
                    <a:pt x="370840" y="185420"/>
                  </a:cubicBezTo>
                  <a:cubicBezTo>
                    <a:pt x="377190" y="177800"/>
                    <a:pt x="372110" y="163830"/>
                    <a:pt x="367030" y="151130"/>
                  </a:cubicBezTo>
                  <a:cubicBezTo>
                    <a:pt x="359410" y="128270"/>
                    <a:pt x="312420" y="87630"/>
                    <a:pt x="314960" y="71120"/>
                  </a:cubicBezTo>
                  <a:cubicBezTo>
                    <a:pt x="316230" y="62230"/>
                    <a:pt x="337820" y="50800"/>
                    <a:pt x="339090" y="52070"/>
                  </a:cubicBezTo>
                  <a:cubicBezTo>
                    <a:pt x="342900" y="55880"/>
                    <a:pt x="295910" y="153670"/>
                    <a:pt x="271780" y="166370"/>
                  </a:cubicBezTo>
                  <a:cubicBezTo>
                    <a:pt x="259080" y="172720"/>
                    <a:pt x="245110" y="173990"/>
                    <a:pt x="233680" y="165100"/>
                  </a:cubicBezTo>
                  <a:cubicBezTo>
                    <a:pt x="213360" y="149860"/>
                    <a:pt x="186690" y="57150"/>
                    <a:pt x="190500" y="30480"/>
                  </a:cubicBezTo>
                  <a:cubicBezTo>
                    <a:pt x="191770" y="16510"/>
                    <a:pt x="200660" y="3810"/>
                    <a:pt x="209550" y="2540"/>
                  </a:cubicBezTo>
                  <a:cubicBezTo>
                    <a:pt x="217170" y="0"/>
                    <a:pt x="233680" y="7620"/>
                    <a:pt x="238760" y="17780"/>
                  </a:cubicBezTo>
                  <a:cubicBezTo>
                    <a:pt x="248920" y="38100"/>
                    <a:pt x="229870" y="119380"/>
                    <a:pt x="214630" y="139700"/>
                  </a:cubicBezTo>
                  <a:cubicBezTo>
                    <a:pt x="207010" y="149860"/>
                    <a:pt x="193040" y="157480"/>
                    <a:pt x="185420" y="154940"/>
                  </a:cubicBezTo>
                  <a:cubicBezTo>
                    <a:pt x="176530" y="152400"/>
                    <a:pt x="168910" y="137160"/>
                    <a:pt x="166370" y="127000"/>
                  </a:cubicBezTo>
                  <a:cubicBezTo>
                    <a:pt x="162560" y="116840"/>
                    <a:pt x="163830" y="102870"/>
                    <a:pt x="167640" y="92710"/>
                  </a:cubicBezTo>
                  <a:cubicBezTo>
                    <a:pt x="172720" y="83820"/>
                    <a:pt x="184150" y="71120"/>
                    <a:pt x="194310" y="68580"/>
                  </a:cubicBezTo>
                  <a:cubicBezTo>
                    <a:pt x="203200" y="67310"/>
                    <a:pt x="215900" y="69850"/>
                    <a:pt x="223520" y="77470"/>
                  </a:cubicBezTo>
                  <a:cubicBezTo>
                    <a:pt x="237490" y="92710"/>
                    <a:pt x="248920" y="148590"/>
                    <a:pt x="245110" y="166370"/>
                  </a:cubicBezTo>
                  <a:cubicBezTo>
                    <a:pt x="242570" y="175260"/>
                    <a:pt x="237490" y="181610"/>
                    <a:pt x="231140" y="185420"/>
                  </a:cubicBezTo>
                  <a:cubicBezTo>
                    <a:pt x="224790" y="187960"/>
                    <a:pt x="213360" y="187960"/>
                    <a:pt x="207010" y="184150"/>
                  </a:cubicBezTo>
                  <a:cubicBezTo>
                    <a:pt x="200660" y="180340"/>
                    <a:pt x="195580" y="172720"/>
                    <a:pt x="194310" y="163830"/>
                  </a:cubicBezTo>
                  <a:cubicBezTo>
                    <a:pt x="193040" y="151130"/>
                    <a:pt x="204470" y="130810"/>
                    <a:pt x="213360" y="115570"/>
                  </a:cubicBezTo>
                  <a:cubicBezTo>
                    <a:pt x="222250" y="101600"/>
                    <a:pt x="236220" y="76200"/>
                    <a:pt x="248920" y="74930"/>
                  </a:cubicBezTo>
                  <a:cubicBezTo>
                    <a:pt x="257810" y="73660"/>
                    <a:pt x="270510" y="83820"/>
                    <a:pt x="276860" y="93980"/>
                  </a:cubicBezTo>
                  <a:cubicBezTo>
                    <a:pt x="284480" y="110490"/>
                    <a:pt x="281940" y="157480"/>
                    <a:pt x="275590" y="175260"/>
                  </a:cubicBezTo>
                  <a:cubicBezTo>
                    <a:pt x="271780" y="185420"/>
                    <a:pt x="265430" y="194310"/>
                    <a:pt x="257810" y="196850"/>
                  </a:cubicBezTo>
                  <a:cubicBezTo>
                    <a:pt x="251460" y="199390"/>
                    <a:pt x="240030" y="196850"/>
                    <a:pt x="234950" y="193040"/>
                  </a:cubicBezTo>
                  <a:cubicBezTo>
                    <a:pt x="229870" y="187960"/>
                    <a:pt x="226060" y="180340"/>
                    <a:pt x="224790" y="171450"/>
                  </a:cubicBezTo>
                  <a:cubicBezTo>
                    <a:pt x="224790" y="152400"/>
                    <a:pt x="238760" y="101600"/>
                    <a:pt x="252730" y="88900"/>
                  </a:cubicBezTo>
                  <a:cubicBezTo>
                    <a:pt x="260350" y="81280"/>
                    <a:pt x="273050" y="80010"/>
                    <a:pt x="280670" y="82550"/>
                  </a:cubicBezTo>
                  <a:cubicBezTo>
                    <a:pt x="288290" y="85090"/>
                    <a:pt x="293370" y="95250"/>
                    <a:pt x="297180" y="106680"/>
                  </a:cubicBezTo>
                  <a:cubicBezTo>
                    <a:pt x="303530" y="125730"/>
                    <a:pt x="307340" y="179070"/>
                    <a:pt x="297180" y="195580"/>
                  </a:cubicBezTo>
                  <a:cubicBezTo>
                    <a:pt x="290830" y="207010"/>
                    <a:pt x="271780" y="215900"/>
                    <a:pt x="262890" y="213360"/>
                  </a:cubicBezTo>
                  <a:cubicBezTo>
                    <a:pt x="256540" y="212090"/>
                    <a:pt x="247650" y="200660"/>
                    <a:pt x="247650" y="189230"/>
                  </a:cubicBezTo>
                  <a:cubicBezTo>
                    <a:pt x="245110" y="166370"/>
                    <a:pt x="280670" y="86360"/>
                    <a:pt x="299720" y="78740"/>
                  </a:cubicBezTo>
                  <a:cubicBezTo>
                    <a:pt x="309880" y="76200"/>
                    <a:pt x="322580" y="82550"/>
                    <a:pt x="330200" y="92710"/>
                  </a:cubicBezTo>
                  <a:cubicBezTo>
                    <a:pt x="344170" y="110490"/>
                    <a:pt x="351790" y="173990"/>
                    <a:pt x="349250" y="196850"/>
                  </a:cubicBezTo>
                  <a:cubicBezTo>
                    <a:pt x="346710" y="208280"/>
                    <a:pt x="342900" y="218440"/>
                    <a:pt x="335280" y="222250"/>
                  </a:cubicBezTo>
                  <a:cubicBezTo>
                    <a:pt x="330200" y="226060"/>
                    <a:pt x="317500" y="227330"/>
                    <a:pt x="312420" y="222250"/>
                  </a:cubicBezTo>
                  <a:cubicBezTo>
                    <a:pt x="302260" y="214630"/>
                    <a:pt x="297180" y="179070"/>
                    <a:pt x="298450" y="161290"/>
                  </a:cubicBezTo>
                  <a:cubicBezTo>
                    <a:pt x="300990" y="144780"/>
                    <a:pt x="309880" y="120650"/>
                    <a:pt x="320040" y="116840"/>
                  </a:cubicBezTo>
                  <a:cubicBezTo>
                    <a:pt x="328930" y="114300"/>
                    <a:pt x="344170" y="120650"/>
                    <a:pt x="351790" y="129540"/>
                  </a:cubicBezTo>
                  <a:cubicBezTo>
                    <a:pt x="361950" y="142240"/>
                    <a:pt x="368300" y="184150"/>
                    <a:pt x="363220" y="199390"/>
                  </a:cubicBezTo>
                  <a:cubicBezTo>
                    <a:pt x="359410" y="209550"/>
                    <a:pt x="349250" y="218440"/>
                    <a:pt x="341630" y="218440"/>
                  </a:cubicBezTo>
                  <a:cubicBezTo>
                    <a:pt x="332740" y="219710"/>
                    <a:pt x="318770" y="210820"/>
                    <a:pt x="313690" y="200660"/>
                  </a:cubicBezTo>
                  <a:cubicBezTo>
                    <a:pt x="304800" y="185420"/>
                    <a:pt x="308610" y="140970"/>
                    <a:pt x="314960" y="124460"/>
                  </a:cubicBezTo>
                  <a:cubicBezTo>
                    <a:pt x="318770" y="115570"/>
                    <a:pt x="322580" y="107950"/>
                    <a:pt x="330200" y="106680"/>
                  </a:cubicBezTo>
                  <a:cubicBezTo>
                    <a:pt x="344170" y="105410"/>
                    <a:pt x="367030" y="133350"/>
                    <a:pt x="391160" y="140970"/>
                  </a:cubicBezTo>
                  <a:cubicBezTo>
                    <a:pt x="420370" y="149860"/>
                    <a:pt x="486410" y="135890"/>
                    <a:pt x="499110" y="148590"/>
                  </a:cubicBezTo>
                  <a:cubicBezTo>
                    <a:pt x="506730" y="156210"/>
                    <a:pt x="506730" y="172720"/>
                    <a:pt x="501650" y="180340"/>
                  </a:cubicBezTo>
                  <a:cubicBezTo>
                    <a:pt x="497840" y="186690"/>
                    <a:pt x="481330" y="191770"/>
                    <a:pt x="473710" y="190500"/>
                  </a:cubicBezTo>
                  <a:cubicBezTo>
                    <a:pt x="466090" y="189230"/>
                    <a:pt x="458470" y="180340"/>
                    <a:pt x="455930" y="173990"/>
                  </a:cubicBezTo>
                  <a:cubicBezTo>
                    <a:pt x="454660" y="167640"/>
                    <a:pt x="455930" y="156210"/>
                    <a:pt x="461010" y="149860"/>
                  </a:cubicBezTo>
                  <a:cubicBezTo>
                    <a:pt x="466090" y="144780"/>
                    <a:pt x="482600" y="139700"/>
                    <a:pt x="490220" y="142240"/>
                  </a:cubicBezTo>
                  <a:cubicBezTo>
                    <a:pt x="497840" y="144780"/>
                    <a:pt x="505460" y="154940"/>
                    <a:pt x="505460" y="161290"/>
                  </a:cubicBezTo>
                  <a:cubicBezTo>
                    <a:pt x="505460" y="170180"/>
                    <a:pt x="496570" y="185420"/>
                    <a:pt x="483870" y="191770"/>
                  </a:cubicBezTo>
                  <a:cubicBezTo>
                    <a:pt x="459740" y="203200"/>
                    <a:pt x="370840" y="201930"/>
                    <a:pt x="342900" y="184150"/>
                  </a:cubicBezTo>
                  <a:cubicBezTo>
                    <a:pt x="325120" y="172720"/>
                    <a:pt x="313690" y="144780"/>
                    <a:pt x="313690" y="130810"/>
                  </a:cubicBezTo>
                  <a:cubicBezTo>
                    <a:pt x="314960" y="120650"/>
                    <a:pt x="322580" y="109220"/>
                    <a:pt x="330200" y="106680"/>
                  </a:cubicBezTo>
                  <a:cubicBezTo>
                    <a:pt x="339090" y="105410"/>
                    <a:pt x="358140" y="114300"/>
                    <a:pt x="364490" y="124460"/>
                  </a:cubicBezTo>
                  <a:cubicBezTo>
                    <a:pt x="373380" y="139700"/>
                    <a:pt x="369570" y="182880"/>
                    <a:pt x="363220" y="199390"/>
                  </a:cubicBezTo>
                  <a:cubicBezTo>
                    <a:pt x="358140" y="209550"/>
                    <a:pt x="349250" y="218440"/>
                    <a:pt x="341630" y="218440"/>
                  </a:cubicBezTo>
                  <a:cubicBezTo>
                    <a:pt x="334010" y="219710"/>
                    <a:pt x="322580" y="214630"/>
                    <a:pt x="316230" y="207010"/>
                  </a:cubicBezTo>
                  <a:cubicBezTo>
                    <a:pt x="306070" y="194310"/>
                    <a:pt x="299720" y="156210"/>
                    <a:pt x="303530" y="140970"/>
                  </a:cubicBezTo>
                  <a:cubicBezTo>
                    <a:pt x="306070" y="130810"/>
                    <a:pt x="312420" y="120650"/>
                    <a:pt x="320040" y="116840"/>
                  </a:cubicBezTo>
                  <a:cubicBezTo>
                    <a:pt x="326390" y="114300"/>
                    <a:pt x="337820" y="115570"/>
                    <a:pt x="342900" y="120650"/>
                  </a:cubicBezTo>
                  <a:cubicBezTo>
                    <a:pt x="349250" y="124460"/>
                    <a:pt x="353060" y="132080"/>
                    <a:pt x="354330" y="140970"/>
                  </a:cubicBezTo>
                  <a:cubicBezTo>
                    <a:pt x="356870" y="157480"/>
                    <a:pt x="355600" y="201930"/>
                    <a:pt x="344170" y="214630"/>
                  </a:cubicBezTo>
                  <a:cubicBezTo>
                    <a:pt x="337820" y="222250"/>
                    <a:pt x="321310" y="228600"/>
                    <a:pt x="312420" y="222250"/>
                  </a:cubicBezTo>
                  <a:cubicBezTo>
                    <a:pt x="294640" y="212090"/>
                    <a:pt x="276860" y="118110"/>
                    <a:pt x="283210" y="96520"/>
                  </a:cubicBezTo>
                  <a:cubicBezTo>
                    <a:pt x="285750" y="86360"/>
                    <a:pt x="293370" y="81280"/>
                    <a:pt x="299720" y="78740"/>
                  </a:cubicBezTo>
                  <a:cubicBezTo>
                    <a:pt x="306070" y="77470"/>
                    <a:pt x="317500" y="78740"/>
                    <a:pt x="322580" y="83820"/>
                  </a:cubicBezTo>
                  <a:cubicBezTo>
                    <a:pt x="328930" y="88900"/>
                    <a:pt x="332740" y="99060"/>
                    <a:pt x="331470" y="110490"/>
                  </a:cubicBezTo>
                  <a:cubicBezTo>
                    <a:pt x="331470" y="132080"/>
                    <a:pt x="311150" y="186690"/>
                    <a:pt x="294640" y="201930"/>
                  </a:cubicBezTo>
                  <a:cubicBezTo>
                    <a:pt x="285750" y="210820"/>
                    <a:pt x="271780" y="215900"/>
                    <a:pt x="262890" y="213360"/>
                  </a:cubicBezTo>
                  <a:cubicBezTo>
                    <a:pt x="256540" y="212090"/>
                    <a:pt x="251460" y="205740"/>
                    <a:pt x="247650" y="195580"/>
                  </a:cubicBezTo>
                  <a:cubicBezTo>
                    <a:pt x="241300" y="177800"/>
                    <a:pt x="237490" y="118110"/>
                    <a:pt x="246380" y="99060"/>
                  </a:cubicBezTo>
                  <a:cubicBezTo>
                    <a:pt x="252730" y="88900"/>
                    <a:pt x="266700" y="80010"/>
                    <a:pt x="274320" y="81280"/>
                  </a:cubicBezTo>
                  <a:cubicBezTo>
                    <a:pt x="283210" y="82550"/>
                    <a:pt x="294640" y="93980"/>
                    <a:pt x="297180" y="106680"/>
                  </a:cubicBezTo>
                  <a:cubicBezTo>
                    <a:pt x="300990" y="124460"/>
                    <a:pt x="287020" y="173990"/>
                    <a:pt x="271780" y="186690"/>
                  </a:cubicBezTo>
                  <a:cubicBezTo>
                    <a:pt x="262890" y="195580"/>
                    <a:pt x="242570" y="199390"/>
                    <a:pt x="234950" y="193040"/>
                  </a:cubicBezTo>
                  <a:cubicBezTo>
                    <a:pt x="220980" y="181610"/>
                    <a:pt x="220980" y="106680"/>
                    <a:pt x="228600" y="88900"/>
                  </a:cubicBezTo>
                  <a:cubicBezTo>
                    <a:pt x="233680" y="80010"/>
                    <a:pt x="241300" y="74930"/>
                    <a:pt x="248920" y="74930"/>
                  </a:cubicBezTo>
                  <a:cubicBezTo>
                    <a:pt x="256540" y="74930"/>
                    <a:pt x="270510" y="81280"/>
                    <a:pt x="274320" y="88900"/>
                  </a:cubicBezTo>
                  <a:cubicBezTo>
                    <a:pt x="278130" y="93980"/>
                    <a:pt x="276860" y="102870"/>
                    <a:pt x="274320" y="111760"/>
                  </a:cubicBezTo>
                  <a:cubicBezTo>
                    <a:pt x="270510" y="128270"/>
                    <a:pt x="254000" y="166370"/>
                    <a:pt x="240030" y="177800"/>
                  </a:cubicBezTo>
                  <a:cubicBezTo>
                    <a:pt x="231140" y="184150"/>
                    <a:pt x="214630" y="189230"/>
                    <a:pt x="207010" y="184150"/>
                  </a:cubicBezTo>
                  <a:cubicBezTo>
                    <a:pt x="195580" y="176530"/>
                    <a:pt x="186690" y="132080"/>
                    <a:pt x="191770" y="119380"/>
                  </a:cubicBezTo>
                  <a:cubicBezTo>
                    <a:pt x="195580" y="110490"/>
                    <a:pt x="210820" y="102870"/>
                    <a:pt x="213360" y="104140"/>
                  </a:cubicBezTo>
                  <a:cubicBezTo>
                    <a:pt x="218440" y="107950"/>
                    <a:pt x="210820" y="146050"/>
                    <a:pt x="203200" y="152400"/>
                  </a:cubicBezTo>
                  <a:cubicBezTo>
                    <a:pt x="196850" y="157480"/>
                    <a:pt x="185420" y="156210"/>
                    <a:pt x="179070" y="152400"/>
                  </a:cubicBezTo>
                  <a:cubicBezTo>
                    <a:pt x="172720" y="148590"/>
                    <a:pt x="167640" y="139700"/>
                    <a:pt x="166370" y="127000"/>
                  </a:cubicBezTo>
                  <a:cubicBezTo>
                    <a:pt x="162560" y="104140"/>
                    <a:pt x="180340" y="36830"/>
                    <a:pt x="191770" y="17780"/>
                  </a:cubicBezTo>
                  <a:cubicBezTo>
                    <a:pt x="196850" y="8890"/>
                    <a:pt x="201930" y="2540"/>
                    <a:pt x="209550" y="2540"/>
                  </a:cubicBezTo>
                  <a:cubicBezTo>
                    <a:pt x="217170" y="1270"/>
                    <a:pt x="229870" y="7620"/>
                    <a:pt x="238760" y="17780"/>
                  </a:cubicBezTo>
                  <a:cubicBezTo>
                    <a:pt x="256540" y="39370"/>
                    <a:pt x="281940" y="124460"/>
                    <a:pt x="279400" y="149860"/>
                  </a:cubicBezTo>
                  <a:cubicBezTo>
                    <a:pt x="278130" y="160020"/>
                    <a:pt x="273050" y="166370"/>
                    <a:pt x="267970" y="170180"/>
                  </a:cubicBezTo>
                  <a:cubicBezTo>
                    <a:pt x="260350" y="173990"/>
                    <a:pt x="245110" y="173990"/>
                    <a:pt x="238760" y="170180"/>
                  </a:cubicBezTo>
                  <a:cubicBezTo>
                    <a:pt x="232410" y="166370"/>
                    <a:pt x="228600" y="157480"/>
                    <a:pt x="228600" y="148590"/>
                  </a:cubicBezTo>
                  <a:cubicBezTo>
                    <a:pt x="226060" y="137160"/>
                    <a:pt x="229870" y="121920"/>
                    <a:pt x="237490" y="105410"/>
                  </a:cubicBezTo>
                  <a:cubicBezTo>
                    <a:pt x="250190" y="78740"/>
                    <a:pt x="289560" y="24130"/>
                    <a:pt x="312420" y="15240"/>
                  </a:cubicBezTo>
                  <a:cubicBezTo>
                    <a:pt x="323850" y="10160"/>
                    <a:pt x="334010" y="10160"/>
                    <a:pt x="345440" y="17780"/>
                  </a:cubicBezTo>
                  <a:cubicBezTo>
                    <a:pt x="368300" y="31750"/>
                    <a:pt x="403860" y="106680"/>
                    <a:pt x="417830" y="140970"/>
                  </a:cubicBezTo>
                  <a:cubicBezTo>
                    <a:pt x="426720" y="163830"/>
                    <a:pt x="433070" y="182880"/>
                    <a:pt x="430530" y="199390"/>
                  </a:cubicBezTo>
                  <a:cubicBezTo>
                    <a:pt x="427990" y="212090"/>
                    <a:pt x="422910" y="224790"/>
                    <a:pt x="408940" y="232410"/>
                  </a:cubicBezTo>
                  <a:cubicBezTo>
                    <a:pt x="382270" y="247650"/>
                    <a:pt x="279400" y="228600"/>
                    <a:pt x="250190" y="240030"/>
                  </a:cubicBezTo>
                  <a:cubicBezTo>
                    <a:pt x="237490" y="243840"/>
                    <a:pt x="234950" y="255270"/>
                    <a:pt x="226060" y="259080"/>
                  </a:cubicBezTo>
                  <a:cubicBezTo>
                    <a:pt x="214630" y="261620"/>
                    <a:pt x="201930" y="262890"/>
                    <a:pt x="187960" y="257810"/>
                  </a:cubicBezTo>
                  <a:cubicBezTo>
                    <a:pt x="162560" y="246380"/>
                    <a:pt x="118110" y="205740"/>
                    <a:pt x="96520" y="175260"/>
                  </a:cubicBezTo>
                  <a:cubicBezTo>
                    <a:pt x="76200" y="146050"/>
                    <a:pt x="53340" y="99060"/>
                    <a:pt x="59690" y="80010"/>
                  </a:cubicBezTo>
                  <a:cubicBezTo>
                    <a:pt x="62230" y="68580"/>
                    <a:pt x="76200" y="59690"/>
                    <a:pt x="86360" y="59690"/>
                  </a:cubicBezTo>
                  <a:cubicBezTo>
                    <a:pt x="97790" y="59690"/>
                    <a:pt x="113030" y="73660"/>
                    <a:pt x="125730" y="88900"/>
                  </a:cubicBezTo>
                  <a:cubicBezTo>
                    <a:pt x="144780" y="113030"/>
                    <a:pt x="158750" y="193040"/>
                    <a:pt x="177800" y="208280"/>
                  </a:cubicBezTo>
                  <a:cubicBezTo>
                    <a:pt x="186690" y="215900"/>
                    <a:pt x="200660" y="209550"/>
                    <a:pt x="204470" y="214630"/>
                  </a:cubicBezTo>
                  <a:cubicBezTo>
                    <a:pt x="208280" y="219710"/>
                    <a:pt x="204470" y="240030"/>
                    <a:pt x="199390" y="241300"/>
                  </a:cubicBezTo>
                  <a:cubicBezTo>
                    <a:pt x="191770" y="243840"/>
                    <a:pt x="163830" y="213360"/>
                    <a:pt x="152400" y="193040"/>
                  </a:cubicBezTo>
                  <a:cubicBezTo>
                    <a:pt x="139700" y="170180"/>
                    <a:pt x="127000" y="135890"/>
                    <a:pt x="130810" y="109220"/>
                  </a:cubicBezTo>
                  <a:cubicBezTo>
                    <a:pt x="134620" y="81280"/>
                    <a:pt x="160020" y="38100"/>
                    <a:pt x="177800" y="29210"/>
                  </a:cubicBezTo>
                  <a:cubicBezTo>
                    <a:pt x="189230" y="22860"/>
                    <a:pt x="209550" y="25400"/>
                    <a:pt x="215900" y="31750"/>
                  </a:cubicBezTo>
                  <a:cubicBezTo>
                    <a:pt x="220980" y="38100"/>
                    <a:pt x="219710" y="54610"/>
                    <a:pt x="213360" y="64770"/>
                  </a:cubicBezTo>
                  <a:cubicBezTo>
                    <a:pt x="203200" y="81280"/>
                    <a:pt x="165100" y="105410"/>
                    <a:pt x="140970" y="109220"/>
                  </a:cubicBezTo>
                  <a:cubicBezTo>
                    <a:pt x="120650" y="114300"/>
                    <a:pt x="90170" y="110490"/>
                    <a:pt x="82550" y="101600"/>
                  </a:cubicBezTo>
                  <a:cubicBezTo>
                    <a:pt x="77470" y="95250"/>
                    <a:pt x="77470" y="83820"/>
                    <a:pt x="80010" y="77470"/>
                  </a:cubicBezTo>
                  <a:cubicBezTo>
                    <a:pt x="82550" y="71120"/>
                    <a:pt x="95250" y="60960"/>
                    <a:pt x="97790" y="62230"/>
                  </a:cubicBezTo>
                  <a:cubicBezTo>
                    <a:pt x="99060" y="63500"/>
                    <a:pt x="93980" y="77470"/>
                    <a:pt x="95250" y="77470"/>
                  </a:cubicBezTo>
                  <a:cubicBezTo>
                    <a:pt x="96520" y="77470"/>
                    <a:pt x="106680" y="52070"/>
                    <a:pt x="106680" y="52070"/>
                  </a:cubicBezTo>
                  <a:cubicBezTo>
                    <a:pt x="107950" y="52070"/>
                    <a:pt x="106680" y="74930"/>
                    <a:pt x="100330" y="82550"/>
                  </a:cubicBezTo>
                  <a:cubicBezTo>
                    <a:pt x="92710" y="90170"/>
                    <a:pt x="72390" y="92710"/>
                    <a:pt x="59690" y="93980"/>
                  </a:cubicBezTo>
                  <a:cubicBezTo>
                    <a:pt x="48260" y="95250"/>
                    <a:pt x="36830" y="96520"/>
                    <a:pt x="27940" y="91440"/>
                  </a:cubicBezTo>
                  <a:cubicBezTo>
                    <a:pt x="16510" y="85090"/>
                    <a:pt x="1270" y="68580"/>
                    <a:pt x="1270" y="58420"/>
                  </a:cubicBezTo>
                  <a:cubicBezTo>
                    <a:pt x="1270" y="48260"/>
                    <a:pt x="8890" y="36830"/>
                    <a:pt x="20320" y="30480"/>
                  </a:cubicBezTo>
                  <a:cubicBezTo>
                    <a:pt x="44450" y="15240"/>
                    <a:pt x="135890" y="5080"/>
                    <a:pt x="162560" y="13970"/>
                  </a:cubicBezTo>
                  <a:cubicBezTo>
                    <a:pt x="175260" y="19050"/>
                    <a:pt x="185420" y="30480"/>
                    <a:pt x="186690" y="38100"/>
                  </a:cubicBezTo>
                  <a:cubicBezTo>
                    <a:pt x="186690" y="46990"/>
                    <a:pt x="165100" y="64770"/>
                    <a:pt x="165100" y="64770"/>
                  </a:cubicBezTo>
                </a:path>
              </a:pathLst>
            </a:custGeom>
            <a:solidFill>
              <a:srgbClr val="4AA948"/>
            </a:solidFill>
            <a:ln cap="sq">
              <a:noFill/>
              <a:prstDash val="solid"/>
              <a:miter/>
            </a:ln>
          </p:spPr>
          <p:txBody>
            <a:bodyPr/>
            <a:lstStyle/>
            <a:p>
              <a:endParaRPr lang="en-GB"/>
            </a:p>
          </p:txBody>
        </p:sp>
      </p:grpSp>
      <p:grpSp>
        <p:nvGrpSpPr>
          <p:cNvPr id="62" name="Group 62"/>
          <p:cNvGrpSpPr/>
          <p:nvPr/>
        </p:nvGrpSpPr>
        <p:grpSpPr>
          <a:xfrm>
            <a:off x="13914120" y="2571750"/>
            <a:ext cx="111442" cy="108585"/>
            <a:chOff x="0" y="0"/>
            <a:chExt cx="148590" cy="144780"/>
          </a:xfrm>
        </p:grpSpPr>
        <p:sp>
          <p:nvSpPr>
            <p:cNvPr id="63" name="Freeform 63"/>
            <p:cNvSpPr/>
            <p:nvPr/>
          </p:nvSpPr>
          <p:spPr>
            <a:xfrm>
              <a:off x="45720" y="45720"/>
              <a:ext cx="50800" cy="52070"/>
            </a:xfrm>
            <a:custGeom>
              <a:avLst/>
              <a:gdLst/>
              <a:ahLst/>
              <a:cxnLst/>
              <a:rect l="l" t="t" r="r" b="b"/>
              <a:pathLst>
                <a:path w="50800" h="52070">
                  <a:moveTo>
                    <a:pt x="50800" y="17780"/>
                  </a:moveTo>
                  <a:cubicBezTo>
                    <a:pt x="29210" y="52070"/>
                    <a:pt x="8890" y="45720"/>
                    <a:pt x="5080" y="38100"/>
                  </a:cubicBezTo>
                  <a:cubicBezTo>
                    <a:pt x="0" y="30480"/>
                    <a:pt x="3810" y="10160"/>
                    <a:pt x="11430" y="5080"/>
                  </a:cubicBezTo>
                  <a:cubicBezTo>
                    <a:pt x="17780" y="0"/>
                    <a:pt x="44450" y="6350"/>
                    <a:pt x="44450" y="6350"/>
                  </a:cubicBezTo>
                </a:path>
              </a:pathLst>
            </a:custGeom>
            <a:solidFill>
              <a:srgbClr val="4AA948"/>
            </a:solidFill>
            <a:ln cap="sq">
              <a:noFill/>
              <a:prstDash val="solid"/>
              <a:miter/>
            </a:ln>
          </p:spPr>
          <p:txBody>
            <a:bodyPr/>
            <a:lstStyle/>
            <a:p>
              <a:endParaRPr lang="en-GB"/>
            </a:p>
          </p:txBody>
        </p:sp>
      </p:grpSp>
      <p:grpSp>
        <p:nvGrpSpPr>
          <p:cNvPr id="64" name="Group 64"/>
          <p:cNvGrpSpPr/>
          <p:nvPr/>
        </p:nvGrpSpPr>
        <p:grpSpPr>
          <a:xfrm>
            <a:off x="13720762" y="2326005"/>
            <a:ext cx="466725" cy="371475"/>
            <a:chOff x="0" y="0"/>
            <a:chExt cx="622300" cy="495300"/>
          </a:xfrm>
        </p:grpSpPr>
        <p:sp>
          <p:nvSpPr>
            <p:cNvPr id="65" name="Freeform 65"/>
            <p:cNvSpPr/>
            <p:nvPr/>
          </p:nvSpPr>
          <p:spPr>
            <a:xfrm>
              <a:off x="48260" y="44450"/>
              <a:ext cx="521970" cy="405130"/>
            </a:xfrm>
            <a:custGeom>
              <a:avLst/>
              <a:gdLst/>
              <a:ahLst/>
              <a:cxnLst/>
              <a:rect l="l" t="t" r="r" b="b"/>
              <a:pathLst>
                <a:path w="521970" h="405130">
                  <a:moveTo>
                    <a:pt x="149860" y="293370"/>
                  </a:moveTo>
                  <a:cubicBezTo>
                    <a:pt x="110490" y="389890"/>
                    <a:pt x="95250" y="392430"/>
                    <a:pt x="87630" y="388620"/>
                  </a:cubicBezTo>
                  <a:cubicBezTo>
                    <a:pt x="80010" y="386080"/>
                    <a:pt x="71120" y="370840"/>
                    <a:pt x="73660" y="363220"/>
                  </a:cubicBezTo>
                  <a:cubicBezTo>
                    <a:pt x="80010" y="349250"/>
                    <a:pt x="138430" y="336550"/>
                    <a:pt x="171450" y="331470"/>
                  </a:cubicBezTo>
                  <a:cubicBezTo>
                    <a:pt x="201930" y="325120"/>
                    <a:pt x="240030" y="323850"/>
                    <a:pt x="261620" y="328930"/>
                  </a:cubicBezTo>
                  <a:cubicBezTo>
                    <a:pt x="275590" y="331470"/>
                    <a:pt x="285750" y="336550"/>
                    <a:pt x="293370" y="344170"/>
                  </a:cubicBezTo>
                  <a:cubicBezTo>
                    <a:pt x="299720" y="350520"/>
                    <a:pt x="304800" y="363220"/>
                    <a:pt x="303530" y="372110"/>
                  </a:cubicBezTo>
                  <a:cubicBezTo>
                    <a:pt x="302260" y="381000"/>
                    <a:pt x="292100" y="397510"/>
                    <a:pt x="283210" y="398780"/>
                  </a:cubicBezTo>
                  <a:cubicBezTo>
                    <a:pt x="275590" y="400050"/>
                    <a:pt x="252730" y="375920"/>
                    <a:pt x="252730" y="375920"/>
                  </a:cubicBezTo>
                  <a:cubicBezTo>
                    <a:pt x="254000" y="375920"/>
                    <a:pt x="288290" y="393700"/>
                    <a:pt x="287020" y="397510"/>
                  </a:cubicBezTo>
                  <a:cubicBezTo>
                    <a:pt x="285750" y="405130"/>
                    <a:pt x="217170" y="403860"/>
                    <a:pt x="185420" y="397510"/>
                  </a:cubicBezTo>
                  <a:cubicBezTo>
                    <a:pt x="157480" y="391160"/>
                    <a:pt x="125730" y="377190"/>
                    <a:pt x="107950" y="363220"/>
                  </a:cubicBezTo>
                  <a:cubicBezTo>
                    <a:pt x="95250" y="354330"/>
                    <a:pt x="80010" y="340360"/>
                    <a:pt x="81280" y="331470"/>
                  </a:cubicBezTo>
                  <a:cubicBezTo>
                    <a:pt x="82550" y="325120"/>
                    <a:pt x="101600" y="314960"/>
                    <a:pt x="106680" y="318770"/>
                  </a:cubicBezTo>
                  <a:cubicBezTo>
                    <a:pt x="113030" y="322580"/>
                    <a:pt x="110490" y="363220"/>
                    <a:pt x="104140" y="374650"/>
                  </a:cubicBezTo>
                  <a:cubicBezTo>
                    <a:pt x="97790" y="383540"/>
                    <a:pt x="86360" y="391160"/>
                    <a:pt x="77470" y="388620"/>
                  </a:cubicBezTo>
                  <a:cubicBezTo>
                    <a:pt x="64770" y="384810"/>
                    <a:pt x="46990" y="355600"/>
                    <a:pt x="38100" y="328930"/>
                  </a:cubicBezTo>
                  <a:cubicBezTo>
                    <a:pt x="25400" y="287020"/>
                    <a:pt x="50800" y="180340"/>
                    <a:pt x="34290" y="153670"/>
                  </a:cubicBezTo>
                  <a:cubicBezTo>
                    <a:pt x="26670" y="140970"/>
                    <a:pt x="3810" y="143510"/>
                    <a:pt x="2540" y="135890"/>
                  </a:cubicBezTo>
                  <a:cubicBezTo>
                    <a:pt x="0" y="127000"/>
                    <a:pt x="11430" y="109220"/>
                    <a:pt x="21590" y="100330"/>
                  </a:cubicBezTo>
                  <a:cubicBezTo>
                    <a:pt x="36830" y="88900"/>
                    <a:pt x="71120" y="83820"/>
                    <a:pt x="88900" y="83820"/>
                  </a:cubicBezTo>
                  <a:cubicBezTo>
                    <a:pt x="101600" y="82550"/>
                    <a:pt x="111760" y="82550"/>
                    <a:pt x="120650" y="87630"/>
                  </a:cubicBezTo>
                  <a:cubicBezTo>
                    <a:pt x="129540" y="92710"/>
                    <a:pt x="142240" y="105410"/>
                    <a:pt x="142240" y="113030"/>
                  </a:cubicBezTo>
                  <a:cubicBezTo>
                    <a:pt x="142240" y="120650"/>
                    <a:pt x="127000" y="133350"/>
                    <a:pt x="125730" y="133350"/>
                  </a:cubicBezTo>
                  <a:cubicBezTo>
                    <a:pt x="125730" y="133350"/>
                    <a:pt x="140970" y="118110"/>
                    <a:pt x="142240" y="107950"/>
                  </a:cubicBezTo>
                  <a:cubicBezTo>
                    <a:pt x="143510" y="92710"/>
                    <a:pt x="120650" y="64770"/>
                    <a:pt x="123190" y="46990"/>
                  </a:cubicBezTo>
                  <a:cubicBezTo>
                    <a:pt x="124460" y="31750"/>
                    <a:pt x="139700" y="8890"/>
                    <a:pt x="148590" y="6350"/>
                  </a:cubicBezTo>
                  <a:cubicBezTo>
                    <a:pt x="157480" y="5080"/>
                    <a:pt x="175260" y="20320"/>
                    <a:pt x="177800" y="31750"/>
                  </a:cubicBezTo>
                  <a:cubicBezTo>
                    <a:pt x="181610" y="48260"/>
                    <a:pt x="146050" y="99060"/>
                    <a:pt x="147320" y="99060"/>
                  </a:cubicBezTo>
                  <a:cubicBezTo>
                    <a:pt x="147320" y="99060"/>
                    <a:pt x="161290" y="58420"/>
                    <a:pt x="171450" y="45720"/>
                  </a:cubicBezTo>
                  <a:cubicBezTo>
                    <a:pt x="179070" y="36830"/>
                    <a:pt x="187960" y="29210"/>
                    <a:pt x="198120" y="25400"/>
                  </a:cubicBezTo>
                  <a:cubicBezTo>
                    <a:pt x="207010" y="21590"/>
                    <a:pt x="218440" y="21590"/>
                    <a:pt x="229870" y="24130"/>
                  </a:cubicBezTo>
                  <a:cubicBezTo>
                    <a:pt x="246380" y="26670"/>
                    <a:pt x="262890" y="34290"/>
                    <a:pt x="284480" y="48260"/>
                  </a:cubicBezTo>
                  <a:cubicBezTo>
                    <a:pt x="321310" y="71120"/>
                    <a:pt x="386080" y="139700"/>
                    <a:pt x="425450" y="165100"/>
                  </a:cubicBezTo>
                  <a:cubicBezTo>
                    <a:pt x="450850" y="181610"/>
                    <a:pt x="474980" y="182880"/>
                    <a:pt x="491490" y="198120"/>
                  </a:cubicBezTo>
                  <a:cubicBezTo>
                    <a:pt x="506730" y="212090"/>
                    <a:pt x="521970" y="233680"/>
                    <a:pt x="521970" y="251460"/>
                  </a:cubicBezTo>
                  <a:cubicBezTo>
                    <a:pt x="520700" y="269240"/>
                    <a:pt x="501650" y="293370"/>
                    <a:pt x="485140" y="306070"/>
                  </a:cubicBezTo>
                  <a:cubicBezTo>
                    <a:pt x="468630" y="318770"/>
                    <a:pt x="444500" y="325120"/>
                    <a:pt x="424180" y="326390"/>
                  </a:cubicBezTo>
                  <a:cubicBezTo>
                    <a:pt x="402590" y="327660"/>
                    <a:pt x="379730" y="326390"/>
                    <a:pt x="355600" y="312420"/>
                  </a:cubicBezTo>
                  <a:cubicBezTo>
                    <a:pt x="314960" y="287020"/>
                    <a:pt x="250190" y="198120"/>
                    <a:pt x="220980" y="156210"/>
                  </a:cubicBezTo>
                  <a:cubicBezTo>
                    <a:pt x="203200" y="130810"/>
                    <a:pt x="187960" y="111760"/>
                    <a:pt x="185420" y="92710"/>
                  </a:cubicBezTo>
                  <a:cubicBezTo>
                    <a:pt x="184150" y="78740"/>
                    <a:pt x="187960" y="60960"/>
                    <a:pt x="196850" y="53340"/>
                  </a:cubicBezTo>
                  <a:cubicBezTo>
                    <a:pt x="209550" y="43180"/>
                    <a:pt x="241300" y="41910"/>
                    <a:pt x="265430" y="53340"/>
                  </a:cubicBezTo>
                  <a:cubicBezTo>
                    <a:pt x="307340" y="71120"/>
                    <a:pt x="365760" y="175260"/>
                    <a:pt x="403860" y="208280"/>
                  </a:cubicBezTo>
                  <a:cubicBezTo>
                    <a:pt x="425450" y="228600"/>
                    <a:pt x="452120" y="234950"/>
                    <a:pt x="461010" y="247650"/>
                  </a:cubicBezTo>
                  <a:cubicBezTo>
                    <a:pt x="464820" y="255270"/>
                    <a:pt x="467360" y="264160"/>
                    <a:pt x="464820" y="271780"/>
                  </a:cubicBezTo>
                  <a:cubicBezTo>
                    <a:pt x="461010" y="280670"/>
                    <a:pt x="445770" y="292100"/>
                    <a:pt x="431800" y="295910"/>
                  </a:cubicBezTo>
                  <a:cubicBezTo>
                    <a:pt x="408940" y="303530"/>
                    <a:pt x="370840" y="304800"/>
                    <a:pt x="340360" y="294640"/>
                  </a:cubicBezTo>
                  <a:cubicBezTo>
                    <a:pt x="302260" y="280670"/>
                    <a:pt x="251460" y="233680"/>
                    <a:pt x="227330" y="204470"/>
                  </a:cubicBezTo>
                  <a:cubicBezTo>
                    <a:pt x="210820" y="185420"/>
                    <a:pt x="200660" y="167640"/>
                    <a:pt x="198120" y="148590"/>
                  </a:cubicBezTo>
                  <a:cubicBezTo>
                    <a:pt x="195580" y="129540"/>
                    <a:pt x="198120" y="100330"/>
                    <a:pt x="212090" y="90170"/>
                  </a:cubicBezTo>
                  <a:cubicBezTo>
                    <a:pt x="229870" y="76200"/>
                    <a:pt x="283210" y="78740"/>
                    <a:pt x="307340" y="90170"/>
                  </a:cubicBezTo>
                  <a:cubicBezTo>
                    <a:pt x="328930" y="97790"/>
                    <a:pt x="342900" y="118110"/>
                    <a:pt x="354330" y="137160"/>
                  </a:cubicBezTo>
                  <a:cubicBezTo>
                    <a:pt x="367030" y="160020"/>
                    <a:pt x="356870" y="204470"/>
                    <a:pt x="373380" y="219710"/>
                  </a:cubicBezTo>
                  <a:cubicBezTo>
                    <a:pt x="388620" y="233680"/>
                    <a:pt x="445770" y="227330"/>
                    <a:pt x="445770" y="228600"/>
                  </a:cubicBezTo>
                  <a:cubicBezTo>
                    <a:pt x="445770" y="229870"/>
                    <a:pt x="416560" y="233680"/>
                    <a:pt x="415290" y="231140"/>
                  </a:cubicBezTo>
                  <a:cubicBezTo>
                    <a:pt x="414020" y="228600"/>
                    <a:pt x="433070" y="215900"/>
                    <a:pt x="443230" y="210820"/>
                  </a:cubicBezTo>
                  <a:cubicBezTo>
                    <a:pt x="454660" y="205740"/>
                    <a:pt x="471170" y="199390"/>
                    <a:pt x="480060" y="204470"/>
                  </a:cubicBezTo>
                  <a:cubicBezTo>
                    <a:pt x="491490" y="210820"/>
                    <a:pt x="499110" y="242570"/>
                    <a:pt x="500380" y="259080"/>
                  </a:cubicBezTo>
                  <a:cubicBezTo>
                    <a:pt x="501650" y="270510"/>
                    <a:pt x="501650" y="280670"/>
                    <a:pt x="496570" y="289560"/>
                  </a:cubicBezTo>
                  <a:cubicBezTo>
                    <a:pt x="491490" y="298450"/>
                    <a:pt x="482600" y="308610"/>
                    <a:pt x="468630" y="311150"/>
                  </a:cubicBezTo>
                  <a:cubicBezTo>
                    <a:pt x="435610" y="314960"/>
                    <a:pt x="334010" y="270510"/>
                    <a:pt x="294640" y="240030"/>
                  </a:cubicBezTo>
                  <a:cubicBezTo>
                    <a:pt x="265430" y="215900"/>
                    <a:pt x="243840" y="184150"/>
                    <a:pt x="234950" y="157480"/>
                  </a:cubicBezTo>
                  <a:cubicBezTo>
                    <a:pt x="228600" y="135890"/>
                    <a:pt x="241300" y="110490"/>
                    <a:pt x="233680" y="96520"/>
                  </a:cubicBezTo>
                  <a:cubicBezTo>
                    <a:pt x="228600" y="86360"/>
                    <a:pt x="209550" y="85090"/>
                    <a:pt x="204470" y="76200"/>
                  </a:cubicBezTo>
                  <a:cubicBezTo>
                    <a:pt x="199390" y="68580"/>
                    <a:pt x="195580" y="52070"/>
                    <a:pt x="199390" y="48260"/>
                  </a:cubicBezTo>
                  <a:cubicBezTo>
                    <a:pt x="203200" y="44450"/>
                    <a:pt x="219710" y="46990"/>
                    <a:pt x="224790" y="53340"/>
                  </a:cubicBezTo>
                  <a:cubicBezTo>
                    <a:pt x="232410" y="62230"/>
                    <a:pt x="228600" y="93980"/>
                    <a:pt x="226060" y="110490"/>
                  </a:cubicBezTo>
                  <a:cubicBezTo>
                    <a:pt x="222250" y="124460"/>
                    <a:pt x="220980" y="139700"/>
                    <a:pt x="209550" y="148590"/>
                  </a:cubicBezTo>
                  <a:cubicBezTo>
                    <a:pt x="198120" y="160020"/>
                    <a:pt x="172720" y="161290"/>
                    <a:pt x="149860" y="163830"/>
                  </a:cubicBezTo>
                  <a:cubicBezTo>
                    <a:pt x="116840" y="167640"/>
                    <a:pt x="49530" y="173990"/>
                    <a:pt x="27940" y="162560"/>
                  </a:cubicBezTo>
                  <a:cubicBezTo>
                    <a:pt x="17780" y="156210"/>
                    <a:pt x="10160" y="144780"/>
                    <a:pt x="11430" y="137160"/>
                  </a:cubicBezTo>
                  <a:cubicBezTo>
                    <a:pt x="11430" y="128270"/>
                    <a:pt x="22860" y="115570"/>
                    <a:pt x="30480" y="113030"/>
                  </a:cubicBezTo>
                  <a:cubicBezTo>
                    <a:pt x="38100" y="111760"/>
                    <a:pt x="48260" y="114300"/>
                    <a:pt x="53340" y="119380"/>
                  </a:cubicBezTo>
                  <a:cubicBezTo>
                    <a:pt x="58420" y="124460"/>
                    <a:pt x="62230" y="135890"/>
                    <a:pt x="60960" y="142240"/>
                  </a:cubicBezTo>
                  <a:cubicBezTo>
                    <a:pt x="60960" y="148590"/>
                    <a:pt x="53340" y="158750"/>
                    <a:pt x="46990" y="161290"/>
                  </a:cubicBezTo>
                  <a:cubicBezTo>
                    <a:pt x="40640" y="163830"/>
                    <a:pt x="29210" y="163830"/>
                    <a:pt x="22860" y="160020"/>
                  </a:cubicBezTo>
                  <a:cubicBezTo>
                    <a:pt x="17780" y="156210"/>
                    <a:pt x="11430" y="146050"/>
                    <a:pt x="11430" y="139700"/>
                  </a:cubicBezTo>
                  <a:cubicBezTo>
                    <a:pt x="11430" y="132080"/>
                    <a:pt x="17780" y="120650"/>
                    <a:pt x="27940" y="114300"/>
                  </a:cubicBezTo>
                  <a:cubicBezTo>
                    <a:pt x="52070" y="101600"/>
                    <a:pt x="151130" y="133350"/>
                    <a:pt x="175260" y="110490"/>
                  </a:cubicBezTo>
                  <a:cubicBezTo>
                    <a:pt x="193040" y="92710"/>
                    <a:pt x="167640" y="29210"/>
                    <a:pt x="180340" y="13970"/>
                  </a:cubicBezTo>
                  <a:cubicBezTo>
                    <a:pt x="189230" y="3810"/>
                    <a:pt x="209550" y="0"/>
                    <a:pt x="223520" y="6350"/>
                  </a:cubicBezTo>
                  <a:cubicBezTo>
                    <a:pt x="245110" y="15240"/>
                    <a:pt x="273050" y="66040"/>
                    <a:pt x="284480" y="96520"/>
                  </a:cubicBezTo>
                  <a:cubicBezTo>
                    <a:pt x="294640" y="121920"/>
                    <a:pt x="279400" y="148590"/>
                    <a:pt x="294640" y="170180"/>
                  </a:cubicBezTo>
                  <a:cubicBezTo>
                    <a:pt x="314960" y="201930"/>
                    <a:pt x="401320" y="224790"/>
                    <a:pt x="426720" y="246380"/>
                  </a:cubicBezTo>
                  <a:cubicBezTo>
                    <a:pt x="438150" y="256540"/>
                    <a:pt x="441960" y="274320"/>
                    <a:pt x="449580" y="274320"/>
                  </a:cubicBezTo>
                  <a:cubicBezTo>
                    <a:pt x="457200" y="274320"/>
                    <a:pt x="469900" y="252730"/>
                    <a:pt x="469900" y="251460"/>
                  </a:cubicBezTo>
                  <a:cubicBezTo>
                    <a:pt x="468630" y="250190"/>
                    <a:pt x="457200" y="262890"/>
                    <a:pt x="445770" y="265430"/>
                  </a:cubicBezTo>
                  <a:cubicBezTo>
                    <a:pt x="426720" y="270510"/>
                    <a:pt x="383540" y="270510"/>
                    <a:pt x="363220" y="264160"/>
                  </a:cubicBezTo>
                  <a:cubicBezTo>
                    <a:pt x="349250" y="259080"/>
                    <a:pt x="339090" y="254000"/>
                    <a:pt x="331470" y="242570"/>
                  </a:cubicBezTo>
                  <a:cubicBezTo>
                    <a:pt x="321310" y="227330"/>
                    <a:pt x="327660" y="191770"/>
                    <a:pt x="317500" y="172720"/>
                  </a:cubicBezTo>
                  <a:cubicBezTo>
                    <a:pt x="308610" y="156210"/>
                    <a:pt x="289560" y="140970"/>
                    <a:pt x="275590" y="133350"/>
                  </a:cubicBezTo>
                  <a:cubicBezTo>
                    <a:pt x="266700" y="129540"/>
                    <a:pt x="251460" y="124460"/>
                    <a:pt x="247650" y="128270"/>
                  </a:cubicBezTo>
                  <a:cubicBezTo>
                    <a:pt x="242570" y="134620"/>
                    <a:pt x="255270" y="168910"/>
                    <a:pt x="269240" y="186690"/>
                  </a:cubicBezTo>
                  <a:cubicBezTo>
                    <a:pt x="287020" y="209550"/>
                    <a:pt x="326390" y="236220"/>
                    <a:pt x="354330" y="246380"/>
                  </a:cubicBezTo>
                  <a:cubicBezTo>
                    <a:pt x="377190" y="255270"/>
                    <a:pt x="402590" y="257810"/>
                    <a:pt x="420370" y="255270"/>
                  </a:cubicBezTo>
                  <a:cubicBezTo>
                    <a:pt x="433070" y="254000"/>
                    <a:pt x="443230" y="238760"/>
                    <a:pt x="450850" y="240030"/>
                  </a:cubicBezTo>
                  <a:cubicBezTo>
                    <a:pt x="457200" y="242570"/>
                    <a:pt x="463550" y="252730"/>
                    <a:pt x="464820" y="259080"/>
                  </a:cubicBezTo>
                  <a:cubicBezTo>
                    <a:pt x="466090" y="266700"/>
                    <a:pt x="463550" y="276860"/>
                    <a:pt x="458470" y="281940"/>
                  </a:cubicBezTo>
                  <a:cubicBezTo>
                    <a:pt x="452120" y="287020"/>
                    <a:pt x="440690" y="289560"/>
                    <a:pt x="429260" y="287020"/>
                  </a:cubicBezTo>
                  <a:cubicBezTo>
                    <a:pt x="410210" y="281940"/>
                    <a:pt x="382270" y="257810"/>
                    <a:pt x="356870" y="233680"/>
                  </a:cubicBezTo>
                  <a:cubicBezTo>
                    <a:pt x="320040" y="198120"/>
                    <a:pt x="242570" y="83820"/>
                    <a:pt x="241300" y="85090"/>
                  </a:cubicBezTo>
                  <a:cubicBezTo>
                    <a:pt x="240030" y="86360"/>
                    <a:pt x="313690" y="207010"/>
                    <a:pt x="346710" y="240030"/>
                  </a:cubicBezTo>
                  <a:cubicBezTo>
                    <a:pt x="365760" y="259080"/>
                    <a:pt x="382270" y="273050"/>
                    <a:pt x="401320" y="276860"/>
                  </a:cubicBezTo>
                  <a:cubicBezTo>
                    <a:pt x="420370" y="280670"/>
                    <a:pt x="453390" y="274320"/>
                    <a:pt x="461010" y="264160"/>
                  </a:cubicBezTo>
                  <a:cubicBezTo>
                    <a:pt x="466090" y="257810"/>
                    <a:pt x="463550" y="242570"/>
                    <a:pt x="458470" y="234950"/>
                  </a:cubicBezTo>
                  <a:cubicBezTo>
                    <a:pt x="449580" y="224790"/>
                    <a:pt x="424180" y="228600"/>
                    <a:pt x="406400" y="217170"/>
                  </a:cubicBezTo>
                  <a:cubicBezTo>
                    <a:pt x="379730" y="200660"/>
                    <a:pt x="350520" y="156210"/>
                    <a:pt x="318770" y="130810"/>
                  </a:cubicBezTo>
                  <a:cubicBezTo>
                    <a:pt x="287020" y="105410"/>
                    <a:pt x="232410" y="57150"/>
                    <a:pt x="218440" y="62230"/>
                  </a:cubicBezTo>
                  <a:cubicBezTo>
                    <a:pt x="210820" y="66040"/>
                    <a:pt x="218440" y="85090"/>
                    <a:pt x="212090" y="96520"/>
                  </a:cubicBezTo>
                  <a:cubicBezTo>
                    <a:pt x="203200" y="113030"/>
                    <a:pt x="172720" y="138430"/>
                    <a:pt x="156210" y="147320"/>
                  </a:cubicBezTo>
                  <a:cubicBezTo>
                    <a:pt x="144780" y="153670"/>
                    <a:pt x="133350" y="156210"/>
                    <a:pt x="123190" y="154940"/>
                  </a:cubicBezTo>
                  <a:cubicBezTo>
                    <a:pt x="113030" y="153670"/>
                    <a:pt x="100330" y="147320"/>
                    <a:pt x="95250" y="138430"/>
                  </a:cubicBezTo>
                  <a:cubicBezTo>
                    <a:pt x="88900" y="130810"/>
                    <a:pt x="86360" y="115570"/>
                    <a:pt x="87630" y="104140"/>
                  </a:cubicBezTo>
                  <a:cubicBezTo>
                    <a:pt x="87630" y="95250"/>
                    <a:pt x="92710" y="87630"/>
                    <a:pt x="99060" y="76200"/>
                  </a:cubicBezTo>
                  <a:cubicBezTo>
                    <a:pt x="109220" y="58420"/>
                    <a:pt x="133350" y="10160"/>
                    <a:pt x="148590" y="6350"/>
                  </a:cubicBezTo>
                  <a:cubicBezTo>
                    <a:pt x="158750" y="5080"/>
                    <a:pt x="173990" y="17780"/>
                    <a:pt x="176530" y="25400"/>
                  </a:cubicBezTo>
                  <a:cubicBezTo>
                    <a:pt x="180340" y="34290"/>
                    <a:pt x="168910" y="44450"/>
                    <a:pt x="168910" y="55880"/>
                  </a:cubicBezTo>
                  <a:cubicBezTo>
                    <a:pt x="168910" y="72390"/>
                    <a:pt x="189230" y="99060"/>
                    <a:pt x="186690" y="118110"/>
                  </a:cubicBezTo>
                  <a:cubicBezTo>
                    <a:pt x="185420" y="135890"/>
                    <a:pt x="170180" y="158750"/>
                    <a:pt x="160020" y="167640"/>
                  </a:cubicBezTo>
                  <a:cubicBezTo>
                    <a:pt x="152400" y="175260"/>
                    <a:pt x="146050" y="180340"/>
                    <a:pt x="135890" y="179070"/>
                  </a:cubicBezTo>
                  <a:cubicBezTo>
                    <a:pt x="118110" y="176530"/>
                    <a:pt x="62230" y="115570"/>
                    <a:pt x="59690" y="118110"/>
                  </a:cubicBezTo>
                  <a:cubicBezTo>
                    <a:pt x="58420" y="119380"/>
                    <a:pt x="78740" y="133350"/>
                    <a:pt x="83820" y="149860"/>
                  </a:cubicBezTo>
                  <a:cubicBezTo>
                    <a:pt x="96520" y="186690"/>
                    <a:pt x="72390" y="314960"/>
                    <a:pt x="86360" y="345440"/>
                  </a:cubicBezTo>
                  <a:cubicBezTo>
                    <a:pt x="91440" y="355600"/>
                    <a:pt x="105410" y="356870"/>
                    <a:pt x="106680" y="363220"/>
                  </a:cubicBezTo>
                  <a:cubicBezTo>
                    <a:pt x="107950" y="370840"/>
                    <a:pt x="97790" y="384810"/>
                    <a:pt x="90170" y="387350"/>
                  </a:cubicBezTo>
                  <a:cubicBezTo>
                    <a:pt x="82550" y="389890"/>
                    <a:pt x="64770" y="383540"/>
                    <a:pt x="58420" y="374650"/>
                  </a:cubicBezTo>
                  <a:cubicBezTo>
                    <a:pt x="49530" y="361950"/>
                    <a:pt x="50800" y="322580"/>
                    <a:pt x="57150" y="307340"/>
                  </a:cubicBezTo>
                  <a:cubicBezTo>
                    <a:pt x="60960" y="295910"/>
                    <a:pt x="68580" y="285750"/>
                    <a:pt x="78740" y="284480"/>
                  </a:cubicBezTo>
                  <a:cubicBezTo>
                    <a:pt x="97790" y="281940"/>
                    <a:pt x="134620" y="327660"/>
                    <a:pt x="165100" y="337820"/>
                  </a:cubicBezTo>
                  <a:cubicBezTo>
                    <a:pt x="196850" y="349250"/>
                    <a:pt x="240030" y="344170"/>
                    <a:pt x="265430" y="353060"/>
                  </a:cubicBezTo>
                  <a:cubicBezTo>
                    <a:pt x="281940" y="358140"/>
                    <a:pt x="302260" y="363220"/>
                    <a:pt x="303530" y="372110"/>
                  </a:cubicBezTo>
                  <a:cubicBezTo>
                    <a:pt x="304800" y="379730"/>
                    <a:pt x="285750" y="398780"/>
                    <a:pt x="278130" y="398780"/>
                  </a:cubicBezTo>
                  <a:cubicBezTo>
                    <a:pt x="269240" y="400050"/>
                    <a:pt x="266700" y="379730"/>
                    <a:pt x="252730" y="375920"/>
                  </a:cubicBezTo>
                  <a:cubicBezTo>
                    <a:pt x="227330" y="368300"/>
                    <a:pt x="148590" y="393700"/>
                    <a:pt x="120650" y="393700"/>
                  </a:cubicBezTo>
                  <a:cubicBezTo>
                    <a:pt x="106680" y="393700"/>
                    <a:pt x="91440" y="393700"/>
                    <a:pt x="90170" y="389890"/>
                  </a:cubicBezTo>
                  <a:cubicBezTo>
                    <a:pt x="90170" y="386080"/>
                    <a:pt x="123190" y="368300"/>
                    <a:pt x="124460" y="369570"/>
                  </a:cubicBezTo>
                  <a:cubicBezTo>
                    <a:pt x="125730" y="370840"/>
                    <a:pt x="116840" y="386080"/>
                    <a:pt x="110490" y="389890"/>
                  </a:cubicBezTo>
                  <a:cubicBezTo>
                    <a:pt x="104140" y="392430"/>
                    <a:pt x="92710" y="392430"/>
                    <a:pt x="87630" y="388620"/>
                  </a:cubicBezTo>
                  <a:cubicBezTo>
                    <a:pt x="81280" y="384810"/>
                    <a:pt x="74930" y="374650"/>
                    <a:pt x="73660" y="363220"/>
                  </a:cubicBezTo>
                  <a:cubicBezTo>
                    <a:pt x="72390" y="342900"/>
                    <a:pt x="88900" y="289560"/>
                    <a:pt x="102870" y="275590"/>
                  </a:cubicBezTo>
                  <a:cubicBezTo>
                    <a:pt x="111760" y="265430"/>
                    <a:pt x="127000" y="260350"/>
                    <a:pt x="134620" y="262890"/>
                  </a:cubicBezTo>
                  <a:cubicBezTo>
                    <a:pt x="142240" y="266700"/>
                    <a:pt x="149860" y="293370"/>
                    <a:pt x="149860" y="293370"/>
                  </a:cubicBezTo>
                </a:path>
              </a:pathLst>
            </a:custGeom>
            <a:solidFill>
              <a:srgbClr val="4AA948"/>
            </a:solidFill>
            <a:ln cap="sq">
              <a:noFill/>
              <a:prstDash val="solid"/>
              <a:miter/>
            </a:ln>
          </p:spPr>
          <p:txBody>
            <a:bodyPr/>
            <a:lstStyle/>
            <a:p>
              <a:endParaRPr lang="en-GB"/>
            </a:p>
          </p:txBody>
        </p:sp>
      </p:grpSp>
      <p:grpSp>
        <p:nvGrpSpPr>
          <p:cNvPr id="66" name="Group 66"/>
          <p:cNvGrpSpPr/>
          <p:nvPr/>
        </p:nvGrpSpPr>
        <p:grpSpPr>
          <a:xfrm>
            <a:off x="13766482" y="2406968"/>
            <a:ext cx="427672" cy="307658"/>
            <a:chOff x="0" y="0"/>
            <a:chExt cx="570230" cy="410210"/>
          </a:xfrm>
        </p:grpSpPr>
        <p:sp>
          <p:nvSpPr>
            <p:cNvPr id="67" name="Freeform 67"/>
            <p:cNvSpPr/>
            <p:nvPr/>
          </p:nvSpPr>
          <p:spPr>
            <a:xfrm>
              <a:off x="46990" y="50800"/>
              <a:ext cx="474980" cy="311150"/>
            </a:xfrm>
            <a:custGeom>
              <a:avLst/>
              <a:gdLst/>
              <a:ahLst/>
              <a:cxnLst/>
              <a:rect l="l" t="t" r="r" b="b"/>
              <a:pathLst>
                <a:path w="474980" h="311150">
                  <a:moveTo>
                    <a:pt x="212090" y="60960"/>
                  </a:moveTo>
                  <a:cubicBezTo>
                    <a:pt x="237490" y="3810"/>
                    <a:pt x="254000" y="0"/>
                    <a:pt x="265430" y="0"/>
                  </a:cubicBezTo>
                  <a:cubicBezTo>
                    <a:pt x="276860" y="1270"/>
                    <a:pt x="285750" y="5080"/>
                    <a:pt x="298450" y="13970"/>
                  </a:cubicBezTo>
                  <a:cubicBezTo>
                    <a:pt x="321310" y="30480"/>
                    <a:pt x="350520" y="82550"/>
                    <a:pt x="381000" y="102870"/>
                  </a:cubicBezTo>
                  <a:cubicBezTo>
                    <a:pt x="406400" y="120650"/>
                    <a:pt x="448310" y="118110"/>
                    <a:pt x="462280" y="134620"/>
                  </a:cubicBezTo>
                  <a:cubicBezTo>
                    <a:pt x="471170" y="146050"/>
                    <a:pt x="474980" y="165100"/>
                    <a:pt x="471170" y="176530"/>
                  </a:cubicBezTo>
                  <a:cubicBezTo>
                    <a:pt x="468630" y="185420"/>
                    <a:pt x="461010" y="191770"/>
                    <a:pt x="447040" y="196850"/>
                  </a:cubicBezTo>
                  <a:cubicBezTo>
                    <a:pt x="403860" y="212090"/>
                    <a:pt x="219710" y="176530"/>
                    <a:pt x="144780" y="198120"/>
                  </a:cubicBezTo>
                  <a:cubicBezTo>
                    <a:pt x="95250" y="212090"/>
                    <a:pt x="54610" y="269240"/>
                    <a:pt x="29210" y="270510"/>
                  </a:cubicBezTo>
                  <a:cubicBezTo>
                    <a:pt x="17780" y="270510"/>
                    <a:pt x="7620" y="264160"/>
                    <a:pt x="3810" y="256540"/>
                  </a:cubicBezTo>
                  <a:cubicBezTo>
                    <a:pt x="0" y="250190"/>
                    <a:pt x="1270" y="232410"/>
                    <a:pt x="7620" y="227330"/>
                  </a:cubicBezTo>
                  <a:cubicBezTo>
                    <a:pt x="13970" y="222250"/>
                    <a:pt x="39370" y="223520"/>
                    <a:pt x="46990" y="231140"/>
                  </a:cubicBezTo>
                  <a:cubicBezTo>
                    <a:pt x="57150" y="241300"/>
                    <a:pt x="59690" y="279400"/>
                    <a:pt x="53340" y="292100"/>
                  </a:cubicBezTo>
                  <a:cubicBezTo>
                    <a:pt x="46990" y="302260"/>
                    <a:pt x="27940" y="309880"/>
                    <a:pt x="19050" y="307340"/>
                  </a:cubicBezTo>
                  <a:cubicBezTo>
                    <a:pt x="12700" y="306070"/>
                    <a:pt x="5080" y="297180"/>
                    <a:pt x="3810" y="289560"/>
                  </a:cubicBezTo>
                  <a:cubicBezTo>
                    <a:pt x="2540" y="281940"/>
                    <a:pt x="10160" y="266700"/>
                    <a:pt x="16510" y="261620"/>
                  </a:cubicBezTo>
                  <a:cubicBezTo>
                    <a:pt x="22860" y="257810"/>
                    <a:pt x="34290" y="257810"/>
                    <a:pt x="40640" y="261620"/>
                  </a:cubicBezTo>
                  <a:cubicBezTo>
                    <a:pt x="46990" y="265430"/>
                    <a:pt x="53340" y="274320"/>
                    <a:pt x="54610" y="281940"/>
                  </a:cubicBezTo>
                  <a:cubicBezTo>
                    <a:pt x="54610" y="289560"/>
                    <a:pt x="45720" y="304800"/>
                    <a:pt x="38100" y="307340"/>
                  </a:cubicBezTo>
                  <a:cubicBezTo>
                    <a:pt x="30480" y="311150"/>
                    <a:pt x="13970" y="306070"/>
                    <a:pt x="8890" y="299720"/>
                  </a:cubicBezTo>
                  <a:cubicBezTo>
                    <a:pt x="2540" y="292100"/>
                    <a:pt x="2540" y="266700"/>
                    <a:pt x="8890" y="260350"/>
                  </a:cubicBezTo>
                  <a:cubicBezTo>
                    <a:pt x="15240" y="255270"/>
                    <a:pt x="45720" y="260350"/>
                    <a:pt x="45720" y="261620"/>
                  </a:cubicBezTo>
                  <a:cubicBezTo>
                    <a:pt x="45720" y="262890"/>
                    <a:pt x="19050" y="270510"/>
                    <a:pt x="12700" y="265430"/>
                  </a:cubicBezTo>
                  <a:cubicBezTo>
                    <a:pt x="5080" y="260350"/>
                    <a:pt x="0" y="245110"/>
                    <a:pt x="3810" y="232410"/>
                  </a:cubicBezTo>
                  <a:cubicBezTo>
                    <a:pt x="12700" y="209550"/>
                    <a:pt x="64770" y="170180"/>
                    <a:pt x="114300" y="153670"/>
                  </a:cubicBezTo>
                  <a:cubicBezTo>
                    <a:pt x="190500" y="128270"/>
                    <a:pt x="421640" y="124460"/>
                    <a:pt x="436880" y="147320"/>
                  </a:cubicBezTo>
                  <a:cubicBezTo>
                    <a:pt x="441960" y="153670"/>
                    <a:pt x="434340" y="170180"/>
                    <a:pt x="426720" y="173990"/>
                  </a:cubicBezTo>
                  <a:cubicBezTo>
                    <a:pt x="411480" y="179070"/>
                    <a:pt x="365760" y="153670"/>
                    <a:pt x="339090" y="133350"/>
                  </a:cubicBezTo>
                  <a:cubicBezTo>
                    <a:pt x="309880" y="111760"/>
                    <a:pt x="275590" y="41910"/>
                    <a:pt x="260350" y="44450"/>
                  </a:cubicBezTo>
                  <a:cubicBezTo>
                    <a:pt x="251460" y="45720"/>
                    <a:pt x="254000" y="80010"/>
                    <a:pt x="246380" y="85090"/>
                  </a:cubicBezTo>
                  <a:cubicBezTo>
                    <a:pt x="240030" y="88900"/>
                    <a:pt x="228600" y="86360"/>
                    <a:pt x="222250" y="82550"/>
                  </a:cubicBezTo>
                  <a:cubicBezTo>
                    <a:pt x="217170" y="77470"/>
                    <a:pt x="212090" y="60960"/>
                    <a:pt x="212090" y="60960"/>
                  </a:cubicBezTo>
                </a:path>
              </a:pathLst>
            </a:custGeom>
            <a:solidFill>
              <a:srgbClr val="4AA948"/>
            </a:solidFill>
            <a:ln cap="sq">
              <a:noFill/>
              <a:prstDash val="solid"/>
              <a:miter/>
            </a:ln>
          </p:spPr>
          <p:txBody>
            <a:bodyPr/>
            <a:lstStyle/>
            <a:p>
              <a:endParaRPr lang="en-GB"/>
            </a:p>
          </p:txBody>
        </p:sp>
      </p:grpSp>
      <p:grpSp>
        <p:nvGrpSpPr>
          <p:cNvPr id="68" name="Group 68"/>
          <p:cNvGrpSpPr/>
          <p:nvPr/>
        </p:nvGrpSpPr>
        <p:grpSpPr>
          <a:xfrm>
            <a:off x="14167485" y="2586038"/>
            <a:ext cx="134302" cy="165735"/>
            <a:chOff x="0" y="0"/>
            <a:chExt cx="179070" cy="220980"/>
          </a:xfrm>
        </p:grpSpPr>
        <p:sp>
          <p:nvSpPr>
            <p:cNvPr id="69" name="Freeform 69"/>
            <p:cNvSpPr/>
            <p:nvPr/>
          </p:nvSpPr>
          <p:spPr>
            <a:xfrm>
              <a:off x="50800" y="46990"/>
              <a:ext cx="77470" cy="128270"/>
            </a:xfrm>
            <a:custGeom>
              <a:avLst/>
              <a:gdLst/>
              <a:ahLst/>
              <a:cxnLst/>
              <a:rect l="l" t="t" r="r" b="b"/>
              <a:pathLst>
                <a:path w="77470" h="128270">
                  <a:moveTo>
                    <a:pt x="77470" y="39370"/>
                  </a:moveTo>
                  <a:cubicBezTo>
                    <a:pt x="30480" y="128270"/>
                    <a:pt x="13970" y="125730"/>
                    <a:pt x="8890" y="120650"/>
                  </a:cubicBezTo>
                  <a:cubicBezTo>
                    <a:pt x="2540" y="114300"/>
                    <a:pt x="2540" y="90170"/>
                    <a:pt x="7620" y="83820"/>
                  </a:cubicBezTo>
                  <a:cubicBezTo>
                    <a:pt x="12700" y="77470"/>
                    <a:pt x="30480" y="76200"/>
                    <a:pt x="38100" y="78740"/>
                  </a:cubicBezTo>
                  <a:cubicBezTo>
                    <a:pt x="44450" y="82550"/>
                    <a:pt x="50800" y="91440"/>
                    <a:pt x="50800" y="99060"/>
                  </a:cubicBezTo>
                  <a:cubicBezTo>
                    <a:pt x="52070" y="105410"/>
                    <a:pt x="48260" y="116840"/>
                    <a:pt x="41910" y="120650"/>
                  </a:cubicBezTo>
                  <a:cubicBezTo>
                    <a:pt x="35560" y="125730"/>
                    <a:pt x="17780" y="125730"/>
                    <a:pt x="11430" y="121920"/>
                  </a:cubicBezTo>
                  <a:cubicBezTo>
                    <a:pt x="5080" y="118110"/>
                    <a:pt x="1270" y="110490"/>
                    <a:pt x="0" y="100330"/>
                  </a:cubicBezTo>
                  <a:cubicBezTo>
                    <a:pt x="0" y="81280"/>
                    <a:pt x="19050" y="27940"/>
                    <a:pt x="34290" y="13970"/>
                  </a:cubicBezTo>
                  <a:cubicBezTo>
                    <a:pt x="43180" y="5080"/>
                    <a:pt x="58420" y="0"/>
                    <a:pt x="66040" y="3810"/>
                  </a:cubicBezTo>
                  <a:cubicBezTo>
                    <a:pt x="73660" y="7620"/>
                    <a:pt x="77470" y="39370"/>
                    <a:pt x="77470" y="39370"/>
                  </a:cubicBezTo>
                </a:path>
              </a:pathLst>
            </a:custGeom>
            <a:solidFill>
              <a:srgbClr val="4AA948"/>
            </a:solidFill>
            <a:ln cap="sq">
              <a:noFill/>
              <a:prstDash val="solid"/>
              <a:miter/>
            </a:ln>
          </p:spPr>
          <p:txBody>
            <a:bodyPr/>
            <a:lstStyle/>
            <a:p>
              <a:endParaRPr lang="en-GB"/>
            </a:p>
          </p:txBody>
        </p:sp>
      </p:grpSp>
      <p:grpSp>
        <p:nvGrpSpPr>
          <p:cNvPr id="70" name="Group 70"/>
          <p:cNvGrpSpPr/>
          <p:nvPr/>
        </p:nvGrpSpPr>
        <p:grpSpPr>
          <a:xfrm>
            <a:off x="14107477" y="2729865"/>
            <a:ext cx="160972" cy="163830"/>
            <a:chOff x="0" y="0"/>
            <a:chExt cx="214630" cy="218440"/>
          </a:xfrm>
        </p:grpSpPr>
        <p:sp>
          <p:nvSpPr>
            <p:cNvPr id="71" name="Freeform 71"/>
            <p:cNvSpPr/>
            <p:nvPr/>
          </p:nvSpPr>
          <p:spPr>
            <a:xfrm>
              <a:off x="48260" y="48260"/>
              <a:ext cx="119380" cy="120650"/>
            </a:xfrm>
            <a:custGeom>
              <a:avLst/>
              <a:gdLst/>
              <a:ahLst/>
              <a:cxnLst/>
              <a:rect l="l" t="t" r="r" b="b"/>
              <a:pathLst>
                <a:path w="119380" h="120650">
                  <a:moveTo>
                    <a:pt x="114300" y="41910"/>
                  </a:moveTo>
                  <a:cubicBezTo>
                    <a:pt x="24130" y="120650"/>
                    <a:pt x="11430" y="115570"/>
                    <a:pt x="6350" y="109220"/>
                  </a:cubicBezTo>
                  <a:cubicBezTo>
                    <a:pt x="1270" y="104140"/>
                    <a:pt x="0" y="92710"/>
                    <a:pt x="2540" y="86360"/>
                  </a:cubicBezTo>
                  <a:cubicBezTo>
                    <a:pt x="5080" y="78740"/>
                    <a:pt x="12700" y="71120"/>
                    <a:pt x="20320" y="69850"/>
                  </a:cubicBezTo>
                  <a:cubicBezTo>
                    <a:pt x="26670" y="67310"/>
                    <a:pt x="38100" y="69850"/>
                    <a:pt x="43180" y="74930"/>
                  </a:cubicBezTo>
                  <a:cubicBezTo>
                    <a:pt x="48260" y="80010"/>
                    <a:pt x="52070" y="97790"/>
                    <a:pt x="49530" y="105410"/>
                  </a:cubicBezTo>
                  <a:cubicBezTo>
                    <a:pt x="46990" y="111760"/>
                    <a:pt x="38100" y="118110"/>
                    <a:pt x="30480" y="119380"/>
                  </a:cubicBezTo>
                  <a:cubicBezTo>
                    <a:pt x="24130" y="120650"/>
                    <a:pt x="12700" y="116840"/>
                    <a:pt x="7620" y="111760"/>
                  </a:cubicBezTo>
                  <a:cubicBezTo>
                    <a:pt x="2540" y="105410"/>
                    <a:pt x="1270" y="92710"/>
                    <a:pt x="5080" y="81280"/>
                  </a:cubicBezTo>
                  <a:cubicBezTo>
                    <a:pt x="12700" y="59690"/>
                    <a:pt x="66040" y="7620"/>
                    <a:pt x="87630" y="2540"/>
                  </a:cubicBezTo>
                  <a:cubicBezTo>
                    <a:pt x="97790" y="0"/>
                    <a:pt x="109220" y="6350"/>
                    <a:pt x="114300" y="12700"/>
                  </a:cubicBezTo>
                  <a:cubicBezTo>
                    <a:pt x="119380" y="19050"/>
                    <a:pt x="114300" y="41910"/>
                    <a:pt x="114300" y="41910"/>
                  </a:cubicBezTo>
                </a:path>
              </a:pathLst>
            </a:custGeom>
            <a:solidFill>
              <a:srgbClr val="4AA948"/>
            </a:solidFill>
            <a:ln cap="sq">
              <a:noFill/>
              <a:prstDash val="solid"/>
              <a:miter/>
            </a:ln>
          </p:spPr>
          <p:txBody>
            <a:bodyPr/>
            <a:lstStyle/>
            <a:p>
              <a:endParaRPr lang="en-GB"/>
            </a:p>
          </p:txBody>
        </p:sp>
      </p:grpSp>
      <p:grpSp>
        <p:nvGrpSpPr>
          <p:cNvPr id="72" name="Group 72"/>
          <p:cNvGrpSpPr/>
          <p:nvPr/>
        </p:nvGrpSpPr>
        <p:grpSpPr>
          <a:xfrm>
            <a:off x="13949362" y="2719388"/>
            <a:ext cx="315278" cy="271462"/>
            <a:chOff x="0" y="0"/>
            <a:chExt cx="420370" cy="361950"/>
          </a:xfrm>
        </p:grpSpPr>
        <p:sp>
          <p:nvSpPr>
            <p:cNvPr id="73" name="Freeform 73"/>
            <p:cNvSpPr/>
            <p:nvPr/>
          </p:nvSpPr>
          <p:spPr>
            <a:xfrm>
              <a:off x="49530" y="49530"/>
              <a:ext cx="322580" cy="261620"/>
            </a:xfrm>
            <a:custGeom>
              <a:avLst/>
              <a:gdLst/>
              <a:ahLst/>
              <a:cxnLst/>
              <a:rect l="l" t="t" r="r" b="b"/>
              <a:pathLst>
                <a:path w="322580" h="261620">
                  <a:moveTo>
                    <a:pt x="308610" y="46990"/>
                  </a:moveTo>
                  <a:cubicBezTo>
                    <a:pt x="262890" y="91440"/>
                    <a:pt x="269240" y="104140"/>
                    <a:pt x="260350" y="114300"/>
                  </a:cubicBezTo>
                  <a:cubicBezTo>
                    <a:pt x="243840" y="135890"/>
                    <a:pt x="187960" y="168910"/>
                    <a:pt x="147320" y="176530"/>
                  </a:cubicBezTo>
                  <a:cubicBezTo>
                    <a:pt x="106680" y="184150"/>
                    <a:pt x="34290" y="171450"/>
                    <a:pt x="13970" y="158750"/>
                  </a:cubicBezTo>
                  <a:cubicBezTo>
                    <a:pt x="5080" y="153670"/>
                    <a:pt x="1270" y="146050"/>
                    <a:pt x="1270" y="139700"/>
                  </a:cubicBezTo>
                  <a:cubicBezTo>
                    <a:pt x="0" y="132080"/>
                    <a:pt x="5080" y="121920"/>
                    <a:pt x="8890" y="116840"/>
                  </a:cubicBezTo>
                  <a:cubicBezTo>
                    <a:pt x="13970" y="113030"/>
                    <a:pt x="20320" y="110490"/>
                    <a:pt x="26670" y="111760"/>
                  </a:cubicBezTo>
                  <a:cubicBezTo>
                    <a:pt x="34290" y="113030"/>
                    <a:pt x="48260" y="124460"/>
                    <a:pt x="54610" y="133350"/>
                  </a:cubicBezTo>
                  <a:cubicBezTo>
                    <a:pt x="58420" y="139700"/>
                    <a:pt x="53340" y="152400"/>
                    <a:pt x="59690" y="157480"/>
                  </a:cubicBezTo>
                  <a:cubicBezTo>
                    <a:pt x="69850" y="165100"/>
                    <a:pt x="110490" y="148590"/>
                    <a:pt x="124460" y="156210"/>
                  </a:cubicBezTo>
                  <a:cubicBezTo>
                    <a:pt x="134620" y="161290"/>
                    <a:pt x="140970" y="176530"/>
                    <a:pt x="140970" y="185420"/>
                  </a:cubicBezTo>
                  <a:cubicBezTo>
                    <a:pt x="139700" y="195580"/>
                    <a:pt x="129540" y="207010"/>
                    <a:pt x="119380" y="212090"/>
                  </a:cubicBezTo>
                  <a:cubicBezTo>
                    <a:pt x="105410" y="219710"/>
                    <a:pt x="68580" y="220980"/>
                    <a:pt x="63500" y="214630"/>
                  </a:cubicBezTo>
                  <a:cubicBezTo>
                    <a:pt x="59690" y="209550"/>
                    <a:pt x="63500" y="193040"/>
                    <a:pt x="69850" y="187960"/>
                  </a:cubicBezTo>
                  <a:cubicBezTo>
                    <a:pt x="76200" y="182880"/>
                    <a:pt x="95250" y="185420"/>
                    <a:pt x="105410" y="189230"/>
                  </a:cubicBezTo>
                  <a:cubicBezTo>
                    <a:pt x="114300" y="194310"/>
                    <a:pt x="128270" y="212090"/>
                    <a:pt x="125730" y="215900"/>
                  </a:cubicBezTo>
                  <a:cubicBezTo>
                    <a:pt x="124460" y="219710"/>
                    <a:pt x="109220" y="219710"/>
                    <a:pt x="100330" y="217170"/>
                  </a:cubicBezTo>
                  <a:cubicBezTo>
                    <a:pt x="86360" y="212090"/>
                    <a:pt x="55880" y="189230"/>
                    <a:pt x="54610" y="179070"/>
                  </a:cubicBezTo>
                  <a:cubicBezTo>
                    <a:pt x="53340" y="171450"/>
                    <a:pt x="62230" y="162560"/>
                    <a:pt x="68580" y="158750"/>
                  </a:cubicBezTo>
                  <a:cubicBezTo>
                    <a:pt x="73660" y="154940"/>
                    <a:pt x="85090" y="154940"/>
                    <a:pt x="91440" y="158750"/>
                  </a:cubicBezTo>
                  <a:cubicBezTo>
                    <a:pt x="97790" y="162560"/>
                    <a:pt x="104140" y="171450"/>
                    <a:pt x="105410" y="179070"/>
                  </a:cubicBezTo>
                  <a:cubicBezTo>
                    <a:pt x="105410" y="185420"/>
                    <a:pt x="101600" y="195580"/>
                    <a:pt x="96520" y="200660"/>
                  </a:cubicBezTo>
                  <a:cubicBezTo>
                    <a:pt x="91440" y="205740"/>
                    <a:pt x="80010" y="207010"/>
                    <a:pt x="73660" y="205740"/>
                  </a:cubicBezTo>
                  <a:cubicBezTo>
                    <a:pt x="66040" y="203200"/>
                    <a:pt x="57150" y="196850"/>
                    <a:pt x="55880" y="189230"/>
                  </a:cubicBezTo>
                  <a:cubicBezTo>
                    <a:pt x="53340" y="181610"/>
                    <a:pt x="59690" y="165100"/>
                    <a:pt x="66040" y="160020"/>
                  </a:cubicBezTo>
                  <a:cubicBezTo>
                    <a:pt x="71120" y="156210"/>
                    <a:pt x="81280" y="154940"/>
                    <a:pt x="88900" y="157480"/>
                  </a:cubicBezTo>
                  <a:cubicBezTo>
                    <a:pt x="105410" y="163830"/>
                    <a:pt x="135890" y="196850"/>
                    <a:pt x="142240" y="213360"/>
                  </a:cubicBezTo>
                  <a:cubicBezTo>
                    <a:pt x="147320" y="223520"/>
                    <a:pt x="148590" y="234950"/>
                    <a:pt x="144780" y="242570"/>
                  </a:cubicBezTo>
                  <a:cubicBezTo>
                    <a:pt x="138430" y="251460"/>
                    <a:pt x="119380" y="261620"/>
                    <a:pt x="105410" y="260350"/>
                  </a:cubicBezTo>
                  <a:cubicBezTo>
                    <a:pt x="83820" y="259080"/>
                    <a:pt x="41910" y="227330"/>
                    <a:pt x="33020" y="209550"/>
                  </a:cubicBezTo>
                  <a:cubicBezTo>
                    <a:pt x="26670" y="199390"/>
                    <a:pt x="26670" y="186690"/>
                    <a:pt x="31750" y="179070"/>
                  </a:cubicBezTo>
                  <a:cubicBezTo>
                    <a:pt x="38100" y="170180"/>
                    <a:pt x="58420" y="163830"/>
                    <a:pt x="71120" y="163830"/>
                  </a:cubicBezTo>
                  <a:cubicBezTo>
                    <a:pt x="81280" y="162560"/>
                    <a:pt x="99060" y="165100"/>
                    <a:pt x="101600" y="170180"/>
                  </a:cubicBezTo>
                  <a:cubicBezTo>
                    <a:pt x="104140" y="176530"/>
                    <a:pt x="91440" y="194310"/>
                    <a:pt x="81280" y="199390"/>
                  </a:cubicBezTo>
                  <a:cubicBezTo>
                    <a:pt x="68580" y="204470"/>
                    <a:pt x="33020" y="201930"/>
                    <a:pt x="25400" y="191770"/>
                  </a:cubicBezTo>
                  <a:cubicBezTo>
                    <a:pt x="19050" y="185420"/>
                    <a:pt x="29210" y="170180"/>
                    <a:pt x="25400" y="162560"/>
                  </a:cubicBezTo>
                  <a:cubicBezTo>
                    <a:pt x="21590" y="152400"/>
                    <a:pt x="2540" y="147320"/>
                    <a:pt x="1270" y="139700"/>
                  </a:cubicBezTo>
                  <a:cubicBezTo>
                    <a:pt x="0" y="132080"/>
                    <a:pt x="5080" y="118110"/>
                    <a:pt x="13970" y="114300"/>
                  </a:cubicBezTo>
                  <a:cubicBezTo>
                    <a:pt x="34290" y="104140"/>
                    <a:pt x="100330" y="139700"/>
                    <a:pt x="137160" y="133350"/>
                  </a:cubicBezTo>
                  <a:cubicBezTo>
                    <a:pt x="167640" y="128270"/>
                    <a:pt x="203200" y="110490"/>
                    <a:pt x="218440" y="91440"/>
                  </a:cubicBezTo>
                  <a:cubicBezTo>
                    <a:pt x="232410" y="76200"/>
                    <a:pt x="224790" y="48260"/>
                    <a:pt x="236220" y="33020"/>
                  </a:cubicBezTo>
                  <a:cubicBezTo>
                    <a:pt x="247650" y="17780"/>
                    <a:pt x="273050" y="1270"/>
                    <a:pt x="288290" y="1270"/>
                  </a:cubicBezTo>
                  <a:cubicBezTo>
                    <a:pt x="299720" y="0"/>
                    <a:pt x="314960" y="7620"/>
                    <a:pt x="318770" y="15240"/>
                  </a:cubicBezTo>
                  <a:cubicBezTo>
                    <a:pt x="322580" y="22860"/>
                    <a:pt x="308610" y="46990"/>
                    <a:pt x="308610" y="46990"/>
                  </a:cubicBezTo>
                </a:path>
              </a:pathLst>
            </a:custGeom>
            <a:solidFill>
              <a:srgbClr val="4AA948"/>
            </a:solidFill>
            <a:ln cap="sq">
              <a:noFill/>
              <a:prstDash val="solid"/>
              <a:miter/>
            </a:ln>
          </p:spPr>
          <p:txBody>
            <a:bodyPr/>
            <a:lstStyle/>
            <a:p>
              <a:endParaRPr lang="en-GB"/>
            </a:p>
          </p:txBody>
        </p:sp>
      </p:grpSp>
      <p:grpSp>
        <p:nvGrpSpPr>
          <p:cNvPr id="74" name="Group 74"/>
          <p:cNvGrpSpPr/>
          <p:nvPr/>
        </p:nvGrpSpPr>
        <p:grpSpPr>
          <a:xfrm>
            <a:off x="13925550" y="2796540"/>
            <a:ext cx="206692" cy="214312"/>
            <a:chOff x="0" y="0"/>
            <a:chExt cx="275590" cy="285750"/>
          </a:xfrm>
        </p:grpSpPr>
        <p:sp>
          <p:nvSpPr>
            <p:cNvPr id="75" name="Freeform 75"/>
            <p:cNvSpPr/>
            <p:nvPr/>
          </p:nvSpPr>
          <p:spPr>
            <a:xfrm>
              <a:off x="46990" y="45720"/>
              <a:ext cx="179070" cy="189230"/>
            </a:xfrm>
            <a:custGeom>
              <a:avLst/>
              <a:gdLst/>
              <a:ahLst/>
              <a:cxnLst/>
              <a:rect l="l" t="t" r="r" b="b"/>
              <a:pathLst>
                <a:path w="179070" h="189230">
                  <a:moveTo>
                    <a:pt x="143510" y="69850"/>
                  </a:moveTo>
                  <a:cubicBezTo>
                    <a:pt x="52070" y="60960"/>
                    <a:pt x="92710" y="78740"/>
                    <a:pt x="101600" y="95250"/>
                  </a:cubicBezTo>
                  <a:cubicBezTo>
                    <a:pt x="109220" y="110490"/>
                    <a:pt x="93980" y="146050"/>
                    <a:pt x="102870" y="151130"/>
                  </a:cubicBezTo>
                  <a:cubicBezTo>
                    <a:pt x="111760" y="156210"/>
                    <a:pt x="143510" y="114300"/>
                    <a:pt x="156210" y="116840"/>
                  </a:cubicBezTo>
                  <a:cubicBezTo>
                    <a:pt x="166370" y="118110"/>
                    <a:pt x="175260" y="132080"/>
                    <a:pt x="176530" y="139700"/>
                  </a:cubicBezTo>
                  <a:cubicBezTo>
                    <a:pt x="177800" y="147320"/>
                    <a:pt x="172720" y="158750"/>
                    <a:pt x="166370" y="161290"/>
                  </a:cubicBezTo>
                  <a:cubicBezTo>
                    <a:pt x="158750" y="166370"/>
                    <a:pt x="135890" y="162560"/>
                    <a:pt x="130810" y="156210"/>
                  </a:cubicBezTo>
                  <a:cubicBezTo>
                    <a:pt x="125730" y="151130"/>
                    <a:pt x="125730" y="138430"/>
                    <a:pt x="128270" y="132080"/>
                  </a:cubicBezTo>
                  <a:cubicBezTo>
                    <a:pt x="130810" y="125730"/>
                    <a:pt x="138430" y="116840"/>
                    <a:pt x="146050" y="116840"/>
                  </a:cubicBezTo>
                  <a:cubicBezTo>
                    <a:pt x="154940" y="116840"/>
                    <a:pt x="173990" y="129540"/>
                    <a:pt x="176530" y="137160"/>
                  </a:cubicBezTo>
                  <a:cubicBezTo>
                    <a:pt x="179070" y="144780"/>
                    <a:pt x="171450" y="157480"/>
                    <a:pt x="162560" y="165100"/>
                  </a:cubicBezTo>
                  <a:cubicBezTo>
                    <a:pt x="148590" y="176530"/>
                    <a:pt x="109220" y="187960"/>
                    <a:pt x="92710" y="189230"/>
                  </a:cubicBezTo>
                  <a:cubicBezTo>
                    <a:pt x="81280" y="189230"/>
                    <a:pt x="73660" y="189230"/>
                    <a:pt x="67310" y="182880"/>
                  </a:cubicBezTo>
                  <a:cubicBezTo>
                    <a:pt x="57150" y="171450"/>
                    <a:pt x="67310" y="129540"/>
                    <a:pt x="55880" y="111760"/>
                  </a:cubicBezTo>
                  <a:cubicBezTo>
                    <a:pt x="45720" y="93980"/>
                    <a:pt x="8890" y="88900"/>
                    <a:pt x="3810" y="74930"/>
                  </a:cubicBezTo>
                  <a:cubicBezTo>
                    <a:pt x="0" y="62230"/>
                    <a:pt x="6350" y="45720"/>
                    <a:pt x="13970" y="34290"/>
                  </a:cubicBezTo>
                  <a:cubicBezTo>
                    <a:pt x="22860" y="21590"/>
                    <a:pt x="41910" y="8890"/>
                    <a:pt x="60960" y="5080"/>
                  </a:cubicBezTo>
                  <a:cubicBezTo>
                    <a:pt x="85090" y="0"/>
                    <a:pt x="132080" y="8890"/>
                    <a:pt x="149860" y="20320"/>
                  </a:cubicBezTo>
                  <a:cubicBezTo>
                    <a:pt x="161290" y="26670"/>
                    <a:pt x="170180" y="39370"/>
                    <a:pt x="168910" y="48260"/>
                  </a:cubicBezTo>
                  <a:cubicBezTo>
                    <a:pt x="167640" y="55880"/>
                    <a:pt x="143510" y="69850"/>
                    <a:pt x="143510" y="69850"/>
                  </a:cubicBezTo>
                </a:path>
              </a:pathLst>
            </a:custGeom>
            <a:solidFill>
              <a:srgbClr val="4AA948"/>
            </a:solidFill>
            <a:ln cap="sq">
              <a:noFill/>
              <a:prstDash val="solid"/>
              <a:miter/>
            </a:ln>
          </p:spPr>
          <p:txBody>
            <a:bodyPr/>
            <a:lstStyle/>
            <a:p>
              <a:endParaRPr lang="en-GB"/>
            </a:p>
          </p:txBody>
        </p:sp>
      </p:grpSp>
      <p:grpSp>
        <p:nvGrpSpPr>
          <p:cNvPr id="76" name="Group 76"/>
          <p:cNvGrpSpPr/>
          <p:nvPr/>
        </p:nvGrpSpPr>
        <p:grpSpPr>
          <a:xfrm>
            <a:off x="13979843" y="2768917"/>
            <a:ext cx="129540" cy="141922"/>
            <a:chOff x="0" y="0"/>
            <a:chExt cx="172720" cy="189230"/>
          </a:xfrm>
        </p:grpSpPr>
        <p:sp>
          <p:nvSpPr>
            <p:cNvPr id="77" name="Freeform 77"/>
            <p:cNvSpPr/>
            <p:nvPr/>
          </p:nvSpPr>
          <p:spPr>
            <a:xfrm>
              <a:off x="48260" y="48260"/>
              <a:ext cx="74930" cy="91440"/>
            </a:xfrm>
            <a:custGeom>
              <a:avLst/>
              <a:gdLst/>
              <a:ahLst/>
              <a:cxnLst/>
              <a:rect l="l" t="t" r="r" b="b"/>
              <a:pathLst>
                <a:path w="74930" h="91440">
                  <a:moveTo>
                    <a:pt x="2540" y="53340"/>
                  </a:moveTo>
                  <a:cubicBezTo>
                    <a:pt x="52070" y="0"/>
                    <a:pt x="60960" y="5080"/>
                    <a:pt x="66040" y="10160"/>
                  </a:cubicBezTo>
                  <a:cubicBezTo>
                    <a:pt x="71120" y="15240"/>
                    <a:pt x="74930" y="25400"/>
                    <a:pt x="72390" y="33020"/>
                  </a:cubicBezTo>
                  <a:cubicBezTo>
                    <a:pt x="71120" y="40640"/>
                    <a:pt x="57150" y="50800"/>
                    <a:pt x="49530" y="52070"/>
                  </a:cubicBezTo>
                  <a:cubicBezTo>
                    <a:pt x="41910" y="53340"/>
                    <a:pt x="31750" y="48260"/>
                    <a:pt x="27940" y="43180"/>
                  </a:cubicBezTo>
                  <a:cubicBezTo>
                    <a:pt x="24130" y="36830"/>
                    <a:pt x="21590" y="25400"/>
                    <a:pt x="24130" y="19050"/>
                  </a:cubicBezTo>
                  <a:cubicBezTo>
                    <a:pt x="26670" y="12700"/>
                    <a:pt x="34290" y="3810"/>
                    <a:pt x="40640" y="2540"/>
                  </a:cubicBezTo>
                  <a:cubicBezTo>
                    <a:pt x="49530" y="1270"/>
                    <a:pt x="64770" y="7620"/>
                    <a:pt x="69850" y="13970"/>
                  </a:cubicBezTo>
                  <a:cubicBezTo>
                    <a:pt x="73660" y="20320"/>
                    <a:pt x="73660" y="29210"/>
                    <a:pt x="71120" y="38100"/>
                  </a:cubicBezTo>
                  <a:cubicBezTo>
                    <a:pt x="66040" y="52070"/>
                    <a:pt x="43180" y="86360"/>
                    <a:pt x="29210" y="90170"/>
                  </a:cubicBezTo>
                  <a:cubicBezTo>
                    <a:pt x="20320" y="91440"/>
                    <a:pt x="7620" y="83820"/>
                    <a:pt x="3810" y="76200"/>
                  </a:cubicBezTo>
                  <a:cubicBezTo>
                    <a:pt x="0" y="71120"/>
                    <a:pt x="2540" y="53340"/>
                    <a:pt x="2540" y="53340"/>
                  </a:cubicBezTo>
                </a:path>
              </a:pathLst>
            </a:custGeom>
            <a:solidFill>
              <a:srgbClr val="4AA948"/>
            </a:solidFill>
            <a:ln cap="sq">
              <a:noFill/>
              <a:prstDash val="solid"/>
              <a:miter/>
            </a:ln>
          </p:spPr>
          <p:txBody>
            <a:bodyPr/>
            <a:lstStyle/>
            <a:p>
              <a:endParaRPr lang="en-GB"/>
            </a:p>
          </p:txBody>
        </p:sp>
      </p:grpSp>
      <p:grpSp>
        <p:nvGrpSpPr>
          <p:cNvPr id="78" name="Group 78"/>
          <p:cNvGrpSpPr/>
          <p:nvPr/>
        </p:nvGrpSpPr>
        <p:grpSpPr>
          <a:xfrm>
            <a:off x="14003655" y="2727960"/>
            <a:ext cx="111442" cy="108585"/>
            <a:chOff x="0" y="0"/>
            <a:chExt cx="148590" cy="144780"/>
          </a:xfrm>
        </p:grpSpPr>
        <p:sp>
          <p:nvSpPr>
            <p:cNvPr id="79" name="Freeform 79"/>
            <p:cNvSpPr/>
            <p:nvPr/>
          </p:nvSpPr>
          <p:spPr>
            <a:xfrm>
              <a:off x="45720" y="45720"/>
              <a:ext cx="50800" cy="52070"/>
            </a:xfrm>
            <a:custGeom>
              <a:avLst/>
              <a:gdLst/>
              <a:ahLst/>
              <a:cxnLst/>
              <a:rect l="l" t="t" r="r" b="b"/>
              <a:pathLst>
                <a:path w="50800" h="52070">
                  <a:moveTo>
                    <a:pt x="50800" y="17780"/>
                  </a:moveTo>
                  <a:cubicBezTo>
                    <a:pt x="29210" y="52070"/>
                    <a:pt x="8890" y="45720"/>
                    <a:pt x="5080" y="38100"/>
                  </a:cubicBezTo>
                  <a:cubicBezTo>
                    <a:pt x="0" y="30480"/>
                    <a:pt x="3810" y="10160"/>
                    <a:pt x="10160" y="5080"/>
                  </a:cubicBezTo>
                  <a:cubicBezTo>
                    <a:pt x="17780" y="0"/>
                    <a:pt x="44450" y="6350"/>
                    <a:pt x="44450" y="6350"/>
                  </a:cubicBezTo>
                </a:path>
              </a:pathLst>
            </a:custGeom>
            <a:solidFill>
              <a:srgbClr val="4AA948"/>
            </a:solidFill>
            <a:ln cap="sq">
              <a:noFill/>
              <a:prstDash val="solid"/>
              <a:miter/>
            </a:ln>
          </p:spPr>
          <p:txBody>
            <a:bodyPr/>
            <a:lstStyle/>
            <a:p>
              <a:endParaRPr lang="en-GB"/>
            </a:p>
          </p:txBody>
        </p:sp>
      </p:grpSp>
      <p:grpSp>
        <p:nvGrpSpPr>
          <p:cNvPr id="80" name="Group 80"/>
          <p:cNvGrpSpPr/>
          <p:nvPr/>
        </p:nvGrpSpPr>
        <p:grpSpPr>
          <a:xfrm>
            <a:off x="15892462" y="2076450"/>
            <a:ext cx="190500" cy="148590"/>
            <a:chOff x="0" y="0"/>
            <a:chExt cx="254000" cy="198120"/>
          </a:xfrm>
        </p:grpSpPr>
        <p:sp>
          <p:nvSpPr>
            <p:cNvPr id="81" name="Freeform 81"/>
            <p:cNvSpPr/>
            <p:nvPr/>
          </p:nvSpPr>
          <p:spPr>
            <a:xfrm>
              <a:off x="48260" y="50800"/>
              <a:ext cx="157480" cy="105410"/>
            </a:xfrm>
            <a:custGeom>
              <a:avLst/>
              <a:gdLst/>
              <a:ahLst/>
              <a:cxnLst/>
              <a:rect l="l" t="t" r="r" b="b"/>
              <a:pathLst>
                <a:path w="157480" h="105410">
                  <a:moveTo>
                    <a:pt x="26670" y="52070"/>
                  </a:moveTo>
                  <a:cubicBezTo>
                    <a:pt x="95250" y="30480"/>
                    <a:pt x="114300" y="2540"/>
                    <a:pt x="128270" y="0"/>
                  </a:cubicBezTo>
                  <a:cubicBezTo>
                    <a:pt x="137160" y="0"/>
                    <a:pt x="146050" y="5080"/>
                    <a:pt x="151130" y="10160"/>
                  </a:cubicBezTo>
                  <a:cubicBezTo>
                    <a:pt x="154940" y="15240"/>
                    <a:pt x="157480" y="26670"/>
                    <a:pt x="154940" y="33020"/>
                  </a:cubicBezTo>
                  <a:cubicBezTo>
                    <a:pt x="152400" y="40640"/>
                    <a:pt x="144780" y="48260"/>
                    <a:pt x="137160" y="50800"/>
                  </a:cubicBezTo>
                  <a:cubicBezTo>
                    <a:pt x="129540" y="52070"/>
                    <a:pt x="114300" y="45720"/>
                    <a:pt x="109220" y="39370"/>
                  </a:cubicBezTo>
                  <a:cubicBezTo>
                    <a:pt x="104140" y="33020"/>
                    <a:pt x="104140" y="21590"/>
                    <a:pt x="107950" y="15240"/>
                  </a:cubicBezTo>
                  <a:cubicBezTo>
                    <a:pt x="110490" y="8890"/>
                    <a:pt x="119380" y="2540"/>
                    <a:pt x="125730" y="1270"/>
                  </a:cubicBezTo>
                  <a:cubicBezTo>
                    <a:pt x="133350" y="0"/>
                    <a:pt x="144780" y="2540"/>
                    <a:pt x="148590" y="7620"/>
                  </a:cubicBezTo>
                  <a:cubicBezTo>
                    <a:pt x="153670" y="13970"/>
                    <a:pt x="156210" y="27940"/>
                    <a:pt x="152400" y="38100"/>
                  </a:cubicBezTo>
                  <a:cubicBezTo>
                    <a:pt x="144780" y="55880"/>
                    <a:pt x="107950" y="82550"/>
                    <a:pt x="83820" y="92710"/>
                  </a:cubicBezTo>
                  <a:cubicBezTo>
                    <a:pt x="60960" y="100330"/>
                    <a:pt x="21590" y="105410"/>
                    <a:pt x="10160" y="96520"/>
                  </a:cubicBezTo>
                  <a:cubicBezTo>
                    <a:pt x="2540" y="91440"/>
                    <a:pt x="0" y="76200"/>
                    <a:pt x="2540" y="68580"/>
                  </a:cubicBezTo>
                  <a:cubicBezTo>
                    <a:pt x="5080" y="60960"/>
                    <a:pt x="26670" y="52070"/>
                    <a:pt x="26670" y="52070"/>
                  </a:cubicBezTo>
                </a:path>
              </a:pathLst>
            </a:custGeom>
            <a:solidFill>
              <a:srgbClr val="4AA948"/>
            </a:solidFill>
            <a:ln cap="sq">
              <a:noFill/>
              <a:prstDash val="solid"/>
              <a:miter/>
            </a:ln>
          </p:spPr>
          <p:txBody>
            <a:bodyPr/>
            <a:lstStyle/>
            <a:p>
              <a:endParaRPr lang="en-GB"/>
            </a:p>
          </p:txBody>
        </p:sp>
      </p:grpSp>
      <p:grpSp>
        <p:nvGrpSpPr>
          <p:cNvPr id="82" name="Group 82"/>
          <p:cNvGrpSpPr/>
          <p:nvPr/>
        </p:nvGrpSpPr>
        <p:grpSpPr>
          <a:xfrm>
            <a:off x="15899130" y="2056448"/>
            <a:ext cx="160972" cy="134302"/>
            <a:chOff x="0" y="0"/>
            <a:chExt cx="214630" cy="179070"/>
          </a:xfrm>
        </p:grpSpPr>
        <p:sp>
          <p:nvSpPr>
            <p:cNvPr id="83" name="Freeform 83"/>
            <p:cNvSpPr/>
            <p:nvPr/>
          </p:nvSpPr>
          <p:spPr>
            <a:xfrm>
              <a:off x="45720" y="46990"/>
              <a:ext cx="121920" cy="80010"/>
            </a:xfrm>
            <a:custGeom>
              <a:avLst/>
              <a:gdLst/>
              <a:ahLst/>
              <a:cxnLst/>
              <a:rect l="l" t="t" r="r" b="b"/>
              <a:pathLst>
                <a:path w="121920" h="80010">
                  <a:moveTo>
                    <a:pt x="85090" y="80010"/>
                  </a:moveTo>
                  <a:cubicBezTo>
                    <a:pt x="0" y="29210"/>
                    <a:pt x="3810" y="13970"/>
                    <a:pt x="10160" y="7620"/>
                  </a:cubicBezTo>
                  <a:cubicBezTo>
                    <a:pt x="16510" y="2540"/>
                    <a:pt x="34290" y="0"/>
                    <a:pt x="40640" y="5080"/>
                  </a:cubicBezTo>
                  <a:cubicBezTo>
                    <a:pt x="48260" y="10160"/>
                    <a:pt x="52070" y="33020"/>
                    <a:pt x="48260" y="40640"/>
                  </a:cubicBezTo>
                  <a:cubicBezTo>
                    <a:pt x="45720" y="46990"/>
                    <a:pt x="34290" y="52070"/>
                    <a:pt x="27940" y="52070"/>
                  </a:cubicBezTo>
                  <a:cubicBezTo>
                    <a:pt x="20320" y="52070"/>
                    <a:pt x="10160" y="46990"/>
                    <a:pt x="6350" y="40640"/>
                  </a:cubicBezTo>
                  <a:cubicBezTo>
                    <a:pt x="2540" y="33020"/>
                    <a:pt x="2540" y="16510"/>
                    <a:pt x="7620" y="10160"/>
                  </a:cubicBezTo>
                  <a:cubicBezTo>
                    <a:pt x="13970" y="3810"/>
                    <a:pt x="26670" y="1270"/>
                    <a:pt x="38100" y="3810"/>
                  </a:cubicBezTo>
                  <a:cubicBezTo>
                    <a:pt x="58420" y="6350"/>
                    <a:pt x="109220" y="29210"/>
                    <a:pt x="116840" y="44450"/>
                  </a:cubicBezTo>
                  <a:cubicBezTo>
                    <a:pt x="121920" y="53340"/>
                    <a:pt x="118110" y="67310"/>
                    <a:pt x="113030" y="73660"/>
                  </a:cubicBezTo>
                  <a:cubicBezTo>
                    <a:pt x="107950" y="78740"/>
                    <a:pt x="85090" y="80010"/>
                    <a:pt x="85090" y="80010"/>
                  </a:cubicBezTo>
                </a:path>
              </a:pathLst>
            </a:custGeom>
            <a:solidFill>
              <a:srgbClr val="4AA948"/>
            </a:solidFill>
            <a:ln cap="sq">
              <a:noFill/>
              <a:prstDash val="solid"/>
              <a:miter/>
            </a:ln>
          </p:spPr>
          <p:txBody>
            <a:bodyPr/>
            <a:lstStyle/>
            <a:p>
              <a:endParaRPr lang="en-GB"/>
            </a:p>
          </p:txBody>
        </p:sp>
      </p:grpSp>
      <p:grpSp>
        <p:nvGrpSpPr>
          <p:cNvPr id="84" name="Group 84"/>
          <p:cNvGrpSpPr/>
          <p:nvPr/>
        </p:nvGrpSpPr>
        <p:grpSpPr>
          <a:xfrm>
            <a:off x="15869602" y="2093595"/>
            <a:ext cx="158115" cy="120015"/>
            <a:chOff x="0" y="0"/>
            <a:chExt cx="210820" cy="160020"/>
          </a:xfrm>
        </p:grpSpPr>
        <p:sp>
          <p:nvSpPr>
            <p:cNvPr id="85" name="Freeform 85"/>
            <p:cNvSpPr/>
            <p:nvPr/>
          </p:nvSpPr>
          <p:spPr>
            <a:xfrm>
              <a:off x="48260" y="45720"/>
              <a:ext cx="113030" cy="63500"/>
            </a:xfrm>
            <a:custGeom>
              <a:avLst/>
              <a:gdLst/>
              <a:ahLst/>
              <a:cxnLst/>
              <a:rect l="l" t="t" r="r" b="b"/>
              <a:pathLst>
                <a:path w="113030" h="63500">
                  <a:moveTo>
                    <a:pt x="86360" y="63500"/>
                  </a:moveTo>
                  <a:cubicBezTo>
                    <a:pt x="2540" y="41910"/>
                    <a:pt x="0" y="29210"/>
                    <a:pt x="3810" y="21590"/>
                  </a:cubicBezTo>
                  <a:cubicBezTo>
                    <a:pt x="6350" y="13970"/>
                    <a:pt x="19050" y="5080"/>
                    <a:pt x="26670" y="5080"/>
                  </a:cubicBezTo>
                  <a:cubicBezTo>
                    <a:pt x="35560" y="5080"/>
                    <a:pt x="48260" y="13970"/>
                    <a:pt x="50800" y="21590"/>
                  </a:cubicBezTo>
                  <a:cubicBezTo>
                    <a:pt x="53340" y="27940"/>
                    <a:pt x="52070" y="39370"/>
                    <a:pt x="48260" y="45720"/>
                  </a:cubicBezTo>
                  <a:cubicBezTo>
                    <a:pt x="43180" y="50800"/>
                    <a:pt x="33020" y="55880"/>
                    <a:pt x="26670" y="55880"/>
                  </a:cubicBezTo>
                  <a:cubicBezTo>
                    <a:pt x="19050" y="55880"/>
                    <a:pt x="8890" y="49530"/>
                    <a:pt x="6350" y="44450"/>
                  </a:cubicBezTo>
                  <a:cubicBezTo>
                    <a:pt x="2540" y="38100"/>
                    <a:pt x="1270" y="26670"/>
                    <a:pt x="3810" y="20320"/>
                  </a:cubicBezTo>
                  <a:cubicBezTo>
                    <a:pt x="6350" y="13970"/>
                    <a:pt x="15240" y="6350"/>
                    <a:pt x="22860" y="5080"/>
                  </a:cubicBezTo>
                  <a:cubicBezTo>
                    <a:pt x="29210" y="3810"/>
                    <a:pt x="40640" y="7620"/>
                    <a:pt x="45720" y="12700"/>
                  </a:cubicBezTo>
                  <a:cubicBezTo>
                    <a:pt x="49530" y="17780"/>
                    <a:pt x="54610" y="29210"/>
                    <a:pt x="52070" y="35560"/>
                  </a:cubicBezTo>
                  <a:cubicBezTo>
                    <a:pt x="49530" y="43180"/>
                    <a:pt x="29210" y="55880"/>
                    <a:pt x="21590" y="54610"/>
                  </a:cubicBezTo>
                  <a:cubicBezTo>
                    <a:pt x="13970" y="53340"/>
                    <a:pt x="2540" y="40640"/>
                    <a:pt x="2540" y="33020"/>
                  </a:cubicBezTo>
                  <a:cubicBezTo>
                    <a:pt x="1270" y="25400"/>
                    <a:pt x="6350" y="12700"/>
                    <a:pt x="15240" y="7620"/>
                  </a:cubicBezTo>
                  <a:cubicBezTo>
                    <a:pt x="30480" y="0"/>
                    <a:pt x="90170" y="6350"/>
                    <a:pt x="102870" y="19050"/>
                  </a:cubicBezTo>
                  <a:cubicBezTo>
                    <a:pt x="110490" y="25400"/>
                    <a:pt x="113030" y="39370"/>
                    <a:pt x="110490" y="46990"/>
                  </a:cubicBezTo>
                  <a:cubicBezTo>
                    <a:pt x="107950" y="54610"/>
                    <a:pt x="86360" y="63500"/>
                    <a:pt x="86360" y="63500"/>
                  </a:cubicBezTo>
                </a:path>
              </a:pathLst>
            </a:custGeom>
            <a:solidFill>
              <a:srgbClr val="4AA948"/>
            </a:solidFill>
            <a:ln cap="sq">
              <a:noFill/>
              <a:prstDash val="solid"/>
              <a:miter/>
            </a:ln>
          </p:spPr>
          <p:txBody>
            <a:bodyPr/>
            <a:lstStyle/>
            <a:p>
              <a:endParaRPr lang="en-GB"/>
            </a:p>
          </p:txBody>
        </p:sp>
      </p:grpSp>
      <p:grpSp>
        <p:nvGrpSpPr>
          <p:cNvPr id="86" name="Group 86"/>
          <p:cNvGrpSpPr/>
          <p:nvPr/>
        </p:nvGrpSpPr>
        <p:grpSpPr>
          <a:xfrm>
            <a:off x="15825788" y="1982152"/>
            <a:ext cx="200025" cy="164783"/>
            <a:chOff x="0" y="0"/>
            <a:chExt cx="266700" cy="219710"/>
          </a:xfrm>
        </p:grpSpPr>
        <p:sp>
          <p:nvSpPr>
            <p:cNvPr id="87" name="Freeform 87"/>
            <p:cNvSpPr/>
            <p:nvPr/>
          </p:nvSpPr>
          <p:spPr>
            <a:xfrm>
              <a:off x="48260" y="49530"/>
              <a:ext cx="171450" cy="118110"/>
            </a:xfrm>
            <a:custGeom>
              <a:avLst/>
              <a:gdLst/>
              <a:ahLst/>
              <a:cxnLst/>
              <a:rect l="l" t="t" r="r" b="b"/>
              <a:pathLst>
                <a:path w="171450" h="118110">
                  <a:moveTo>
                    <a:pt x="139700" y="118110"/>
                  </a:moveTo>
                  <a:cubicBezTo>
                    <a:pt x="1270" y="35560"/>
                    <a:pt x="0" y="22860"/>
                    <a:pt x="3810" y="15240"/>
                  </a:cubicBezTo>
                  <a:cubicBezTo>
                    <a:pt x="6350" y="7620"/>
                    <a:pt x="22860" y="0"/>
                    <a:pt x="30480" y="1270"/>
                  </a:cubicBezTo>
                  <a:cubicBezTo>
                    <a:pt x="38100" y="2540"/>
                    <a:pt x="46990" y="10160"/>
                    <a:pt x="49530" y="16510"/>
                  </a:cubicBezTo>
                  <a:cubicBezTo>
                    <a:pt x="52070" y="22860"/>
                    <a:pt x="52070" y="34290"/>
                    <a:pt x="46990" y="39370"/>
                  </a:cubicBezTo>
                  <a:cubicBezTo>
                    <a:pt x="41910" y="46990"/>
                    <a:pt x="19050" y="52070"/>
                    <a:pt x="11430" y="46990"/>
                  </a:cubicBezTo>
                  <a:cubicBezTo>
                    <a:pt x="5080" y="43180"/>
                    <a:pt x="0" y="25400"/>
                    <a:pt x="2540" y="17780"/>
                  </a:cubicBezTo>
                  <a:cubicBezTo>
                    <a:pt x="5080" y="10160"/>
                    <a:pt x="15240" y="1270"/>
                    <a:pt x="27940" y="1270"/>
                  </a:cubicBezTo>
                  <a:cubicBezTo>
                    <a:pt x="55880" y="0"/>
                    <a:pt x="151130" y="54610"/>
                    <a:pt x="165100" y="77470"/>
                  </a:cubicBezTo>
                  <a:cubicBezTo>
                    <a:pt x="171450" y="87630"/>
                    <a:pt x="170180" y="100330"/>
                    <a:pt x="166370" y="106680"/>
                  </a:cubicBezTo>
                  <a:cubicBezTo>
                    <a:pt x="162560" y="113030"/>
                    <a:pt x="139700" y="118110"/>
                    <a:pt x="139700" y="118110"/>
                  </a:cubicBezTo>
                </a:path>
              </a:pathLst>
            </a:custGeom>
            <a:solidFill>
              <a:srgbClr val="4AA948"/>
            </a:solidFill>
            <a:ln cap="sq">
              <a:noFill/>
              <a:prstDash val="solid"/>
              <a:miter/>
            </a:ln>
          </p:spPr>
          <p:txBody>
            <a:bodyPr/>
            <a:lstStyle/>
            <a:p>
              <a:endParaRPr lang="en-GB"/>
            </a:p>
          </p:txBody>
        </p:sp>
      </p:grpSp>
      <p:grpSp>
        <p:nvGrpSpPr>
          <p:cNvPr id="88" name="Group 88"/>
          <p:cNvGrpSpPr/>
          <p:nvPr/>
        </p:nvGrpSpPr>
        <p:grpSpPr>
          <a:xfrm>
            <a:off x="15888652" y="1941195"/>
            <a:ext cx="666750" cy="244792"/>
            <a:chOff x="0" y="0"/>
            <a:chExt cx="889000" cy="326390"/>
          </a:xfrm>
        </p:grpSpPr>
        <p:sp>
          <p:nvSpPr>
            <p:cNvPr id="89" name="Freeform 89"/>
            <p:cNvSpPr/>
            <p:nvPr/>
          </p:nvSpPr>
          <p:spPr>
            <a:xfrm>
              <a:off x="45720" y="43180"/>
              <a:ext cx="793750" cy="236220"/>
            </a:xfrm>
            <a:custGeom>
              <a:avLst/>
              <a:gdLst/>
              <a:ahLst/>
              <a:cxnLst/>
              <a:rect l="l" t="t" r="r" b="b"/>
              <a:pathLst>
                <a:path w="793750" h="236220">
                  <a:moveTo>
                    <a:pt x="26670" y="76200"/>
                  </a:moveTo>
                  <a:cubicBezTo>
                    <a:pt x="95250" y="101600"/>
                    <a:pt x="99060" y="128270"/>
                    <a:pt x="115570" y="133350"/>
                  </a:cubicBezTo>
                  <a:cubicBezTo>
                    <a:pt x="135890" y="139700"/>
                    <a:pt x="167640" y="110490"/>
                    <a:pt x="196850" y="106680"/>
                  </a:cubicBezTo>
                  <a:cubicBezTo>
                    <a:pt x="229870" y="104140"/>
                    <a:pt x="273050" y="119380"/>
                    <a:pt x="302260" y="119380"/>
                  </a:cubicBezTo>
                  <a:cubicBezTo>
                    <a:pt x="325120" y="119380"/>
                    <a:pt x="341630" y="116840"/>
                    <a:pt x="361950" y="110490"/>
                  </a:cubicBezTo>
                  <a:cubicBezTo>
                    <a:pt x="383540" y="104140"/>
                    <a:pt x="397510" y="86360"/>
                    <a:pt x="426720" y="77470"/>
                  </a:cubicBezTo>
                  <a:cubicBezTo>
                    <a:pt x="474980" y="64770"/>
                    <a:pt x="568960" y="74930"/>
                    <a:pt x="631190" y="62230"/>
                  </a:cubicBezTo>
                  <a:cubicBezTo>
                    <a:pt x="685800" y="49530"/>
                    <a:pt x="758190" y="0"/>
                    <a:pt x="779780" y="7620"/>
                  </a:cubicBezTo>
                  <a:cubicBezTo>
                    <a:pt x="787400" y="10160"/>
                    <a:pt x="791210" y="20320"/>
                    <a:pt x="792480" y="27940"/>
                  </a:cubicBezTo>
                  <a:cubicBezTo>
                    <a:pt x="793750" y="36830"/>
                    <a:pt x="789940" y="48260"/>
                    <a:pt x="782320" y="59690"/>
                  </a:cubicBezTo>
                  <a:cubicBezTo>
                    <a:pt x="770890" y="78740"/>
                    <a:pt x="740410" y="109220"/>
                    <a:pt x="711200" y="127000"/>
                  </a:cubicBezTo>
                  <a:cubicBezTo>
                    <a:pt x="680720" y="147320"/>
                    <a:pt x="631190" y="151130"/>
                    <a:pt x="600710" y="166370"/>
                  </a:cubicBezTo>
                  <a:cubicBezTo>
                    <a:pt x="575310" y="179070"/>
                    <a:pt x="561340" y="196850"/>
                    <a:pt x="537210" y="207010"/>
                  </a:cubicBezTo>
                  <a:cubicBezTo>
                    <a:pt x="510540" y="218440"/>
                    <a:pt x="476250" y="226060"/>
                    <a:pt x="444500" y="231140"/>
                  </a:cubicBezTo>
                  <a:cubicBezTo>
                    <a:pt x="414020" y="234950"/>
                    <a:pt x="382270" y="236220"/>
                    <a:pt x="351790" y="231140"/>
                  </a:cubicBezTo>
                  <a:cubicBezTo>
                    <a:pt x="321310" y="227330"/>
                    <a:pt x="279400" y="218440"/>
                    <a:pt x="262890" y="203200"/>
                  </a:cubicBezTo>
                  <a:cubicBezTo>
                    <a:pt x="252730" y="194310"/>
                    <a:pt x="246380" y="177800"/>
                    <a:pt x="248920" y="168910"/>
                  </a:cubicBezTo>
                  <a:cubicBezTo>
                    <a:pt x="250190" y="161290"/>
                    <a:pt x="259080" y="156210"/>
                    <a:pt x="270510" y="152400"/>
                  </a:cubicBezTo>
                  <a:cubicBezTo>
                    <a:pt x="295910" y="143510"/>
                    <a:pt x="360680" y="157480"/>
                    <a:pt x="402590" y="151130"/>
                  </a:cubicBezTo>
                  <a:cubicBezTo>
                    <a:pt x="441960" y="144780"/>
                    <a:pt x="491490" y="109220"/>
                    <a:pt x="513080" y="114300"/>
                  </a:cubicBezTo>
                  <a:cubicBezTo>
                    <a:pt x="525780" y="118110"/>
                    <a:pt x="537210" y="129540"/>
                    <a:pt x="537210" y="138430"/>
                  </a:cubicBezTo>
                  <a:cubicBezTo>
                    <a:pt x="538480" y="146050"/>
                    <a:pt x="533400" y="157480"/>
                    <a:pt x="523240" y="163830"/>
                  </a:cubicBezTo>
                  <a:cubicBezTo>
                    <a:pt x="504190" y="173990"/>
                    <a:pt x="427990" y="176530"/>
                    <a:pt x="407670" y="163830"/>
                  </a:cubicBezTo>
                  <a:cubicBezTo>
                    <a:pt x="396240" y="157480"/>
                    <a:pt x="387350" y="139700"/>
                    <a:pt x="389890" y="130810"/>
                  </a:cubicBezTo>
                  <a:cubicBezTo>
                    <a:pt x="394970" y="118110"/>
                    <a:pt x="427990" y="110490"/>
                    <a:pt x="450850" y="105410"/>
                  </a:cubicBezTo>
                  <a:cubicBezTo>
                    <a:pt x="477520" y="99060"/>
                    <a:pt x="541020" y="99060"/>
                    <a:pt x="541020" y="99060"/>
                  </a:cubicBezTo>
                  <a:cubicBezTo>
                    <a:pt x="541020" y="99060"/>
                    <a:pt x="525780" y="97790"/>
                    <a:pt x="524510" y="99060"/>
                  </a:cubicBezTo>
                  <a:cubicBezTo>
                    <a:pt x="524510" y="101600"/>
                    <a:pt x="546100" y="107950"/>
                    <a:pt x="548640" y="115570"/>
                  </a:cubicBezTo>
                  <a:cubicBezTo>
                    <a:pt x="551180" y="123190"/>
                    <a:pt x="543560" y="142240"/>
                    <a:pt x="537210" y="147320"/>
                  </a:cubicBezTo>
                  <a:cubicBezTo>
                    <a:pt x="529590" y="151130"/>
                    <a:pt x="515620" y="148590"/>
                    <a:pt x="509270" y="144780"/>
                  </a:cubicBezTo>
                  <a:cubicBezTo>
                    <a:pt x="504190" y="140970"/>
                    <a:pt x="499110" y="129540"/>
                    <a:pt x="499110" y="123190"/>
                  </a:cubicBezTo>
                  <a:cubicBezTo>
                    <a:pt x="500380" y="115570"/>
                    <a:pt x="505460" y="106680"/>
                    <a:pt x="511810" y="102870"/>
                  </a:cubicBezTo>
                  <a:cubicBezTo>
                    <a:pt x="518160" y="99060"/>
                    <a:pt x="529590" y="99060"/>
                    <a:pt x="535940" y="101600"/>
                  </a:cubicBezTo>
                  <a:cubicBezTo>
                    <a:pt x="542290" y="104140"/>
                    <a:pt x="549910" y="113030"/>
                    <a:pt x="549910" y="120650"/>
                  </a:cubicBezTo>
                  <a:cubicBezTo>
                    <a:pt x="551180" y="128270"/>
                    <a:pt x="542290" y="143510"/>
                    <a:pt x="535940" y="147320"/>
                  </a:cubicBezTo>
                  <a:cubicBezTo>
                    <a:pt x="529590" y="151130"/>
                    <a:pt x="518160" y="149860"/>
                    <a:pt x="511810" y="146050"/>
                  </a:cubicBezTo>
                  <a:cubicBezTo>
                    <a:pt x="505460" y="142240"/>
                    <a:pt x="500380" y="133350"/>
                    <a:pt x="499110" y="125730"/>
                  </a:cubicBezTo>
                  <a:cubicBezTo>
                    <a:pt x="499110" y="119380"/>
                    <a:pt x="504190" y="107950"/>
                    <a:pt x="509270" y="104140"/>
                  </a:cubicBezTo>
                  <a:cubicBezTo>
                    <a:pt x="515620" y="100330"/>
                    <a:pt x="529590" y="97790"/>
                    <a:pt x="537210" y="101600"/>
                  </a:cubicBezTo>
                  <a:cubicBezTo>
                    <a:pt x="543560" y="106680"/>
                    <a:pt x="551180" y="125730"/>
                    <a:pt x="548640" y="133350"/>
                  </a:cubicBezTo>
                  <a:cubicBezTo>
                    <a:pt x="546100" y="140970"/>
                    <a:pt x="524510" y="147320"/>
                    <a:pt x="524510" y="149860"/>
                  </a:cubicBezTo>
                  <a:cubicBezTo>
                    <a:pt x="525780" y="152400"/>
                    <a:pt x="548640" y="149860"/>
                    <a:pt x="548640" y="149860"/>
                  </a:cubicBezTo>
                  <a:cubicBezTo>
                    <a:pt x="548640" y="151130"/>
                    <a:pt x="431800" y="171450"/>
                    <a:pt x="407670" y="163830"/>
                  </a:cubicBezTo>
                  <a:cubicBezTo>
                    <a:pt x="398780" y="161290"/>
                    <a:pt x="392430" y="154940"/>
                    <a:pt x="389890" y="148590"/>
                  </a:cubicBezTo>
                  <a:cubicBezTo>
                    <a:pt x="387350" y="142240"/>
                    <a:pt x="389890" y="130810"/>
                    <a:pt x="393700" y="124460"/>
                  </a:cubicBezTo>
                  <a:cubicBezTo>
                    <a:pt x="397510" y="119380"/>
                    <a:pt x="403860" y="115570"/>
                    <a:pt x="414020" y="114300"/>
                  </a:cubicBezTo>
                  <a:cubicBezTo>
                    <a:pt x="436880" y="109220"/>
                    <a:pt x="515620" y="107950"/>
                    <a:pt x="529590" y="121920"/>
                  </a:cubicBezTo>
                  <a:cubicBezTo>
                    <a:pt x="538480" y="129540"/>
                    <a:pt x="538480" y="146050"/>
                    <a:pt x="532130" y="154940"/>
                  </a:cubicBezTo>
                  <a:cubicBezTo>
                    <a:pt x="524510" y="168910"/>
                    <a:pt x="497840" y="179070"/>
                    <a:pt x="472440" y="186690"/>
                  </a:cubicBezTo>
                  <a:cubicBezTo>
                    <a:pt x="434340" y="198120"/>
                    <a:pt x="354330" y="203200"/>
                    <a:pt x="321310" y="201930"/>
                  </a:cubicBezTo>
                  <a:cubicBezTo>
                    <a:pt x="306070" y="200660"/>
                    <a:pt x="289560" y="201930"/>
                    <a:pt x="287020" y="195580"/>
                  </a:cubicBezTo>
                  <a:cubicBezTo>
                    <a:pt x="284480" y="190500"/>
                    <a:pt x="290830" y="173990"/>
                    <a:pt x="300990" y="168910"/>
                  </a:cubicBezTo>
                  <a:cubicBezTo>
                    <a:pt x="320040" y="158750"/>
                    <a:pt x="383540" y="182880"/>
                    <a:pt x="421640" y="180340"/>
                  </a:cubicBezTo>
                  <a:cubicBezTo>
                    <a:pt x="457200" y="179070"/>
                    <a:pt x="486410" y="171450"/>
                    <a:pt x="523240" y="158750"/>
                  </a:cubicBezTo>
                  <a:cubicBezTo>
                    <a:pt x="570230" y="143510"/>
                    <a:pt x="636270" y="114300"/>
                    <a:pt x="675640" y="86360"/>
                  </a:cubicBezTo>
                  <a:cubicBezTo>
                    <a:pt x="707390" y="63500"/>
                    <a:pt x="730250" y="20320"/>
                    <a:pt x="750570" y="10160"/>
                  </a:cubicBezTo>
                  <a:cubicBezTo>
                    <a:pt x="762000" y="5080"/>
                    <a:pt x="772160" y="3810"/>
                    <a:pt x="779780" y="7620"/>
                  </a:cubicBezTo>
                  <a:cubicBezTo>
                    <a:pt x="786130" y="11430"/>
                    <a:pt x="793750" y="25400"/>
                    <a:pt x="792480" y="34290"/>
                  </a:cubicBezTo>
                  <a:cubicBezTo>
                    <a:pt x="789940" y="45720"/>
                    <a:pt x="774700" y="59690"/>
                    <a:pt x="758190" y="71120"/>
                  </a:cubicBezTo>
                  <a:cubicBezTo>
                    <a:pt x="732790" y="88900"/>
                    <a:pt x="687070" y="102870"/>
                    <a:pt x="642620" y="113030"/>
                  </a:cubicBezTo>
                  <a:cubicBezTo>
                    <a:pt x="584200" y="124460"/>
                    <a:pt x="486410" y="114300"/>
                    <a:pt x="431800" y="127000"/>
                  </a:cubicBezTo>
                  <a:cubicBezTo>
                    <a:pt x="394970" y="135890"/>
                    <a:pt x="373380" y="158750"/>
                    <a:pt x="340360" y="165100"/>
                  </a:cubicBezTo>
                  <a:cubicBezTo>
                    <a:pt x="304800" y="170180"/>
                    <a:pt x="261620" y="154940"/>
                    <a:pt x="222250" y="157480"/>
                  </a:cubicBezTo>
                  <a:cubicBezTo>
                    <a:pt x="181610" y="160020"/>
                    <a:pt x="129540" y="187960"/>
                    <a:pt x="99060" y="177800"/>
                  </a:cubicBezTo>
                  <a:cubicBezTo>
                    <a:pt x="76200" y="171450"/>
                    <a:pt x="64770" y="137160"/>
                    <a:pt x="46990" y="127000"/>
                  </a:cubicBezTo>
                  <a:cubicBezTo>
                    <a:pt x="33020" y="119380"/>
                    <a:pt x="11430" y="124460"/>
                    <a:pt x="5080" y="116840"/>
                  </a:cubicBezTo>
                  <a:cubicBezTo>
                    <a:pt x="0" y="110490"/>
                    <a:pt x="1270" y="93980"/>
                    <a:pt x="5080" y="87630"/>
                  </a:cubicBezTo>
                  <a:cubicBezTo>
                    <a:pt x="8890" y="81280"/>
                    <a:pt x="26670" y="76200"/>
                    <a:pt x="26670" y="76200"/>
                  </a:cubicBezTo>
                </a:path>
              </a:pathLst>
            </a:custGeom>
            <a:solidFill>
              <a:srgbClr val="4AA948"/>
            </a:solidFill>
            <a:ln cap="sq">
              <a:noFill/>
              <a:prstDash val="solid"/>
              <a:miter/>
            </a:ln>
          </p:spPr>
          <p:txBody>
            <a:bodyPr/>
            <a:lstStyle/>
            <a:p>
              <a:endParaRPr lang="en-GB"/>
            </a:p>
          </p:txBody>
        </p:sp>
      </p:grpSp>
      <p:grpSp>
        <p:nvGrpSpPr>
          <p:cNvPr id="90" name="Group 90"/>
          <p:cNvGrpSpPr/>
          <p:nvPr/>
        </p:nvGrpSpPr>
        <p:grpSpPr>
          <a:xfrm>
            <a:off x="16102965" y="2050733"/>
            <a:ext cx="130492" cy="179070"/>
            <a:chOff x="0" y="0"/>
            <a:chExt cx="173990" cy="238760"/>
          </a:xfrm>
        </p:grpSpPr>
        <p:sp>
          <p:nvSpPr>
            <p:cNvPr id="91" name="Freeform 91"/>
            <p:cNvSpPr/>
            <p:nvPr/>
          </p:nvSpPr>
          <p:spPr>
            <a:xfrm>
              <a:off x="46990" y="46990"/>
              <a:ext cx="74930" cy="142240"/>
            </a:xfrm>
            <a:custGeom>
              <a:avLst/>
              <a:gdLst/>
              <a:ahLst/>
              <a:cxnLst/>
              <a:rect l="l" t="t" r="r" b="b"/>
              <a:pathLst>
                <a:path w="74930" h="142240">
                  <a:moveTo>
                    <a:pt x="74930" y="35560"/>
                  </a:moveTo>
                  <a:cubicBezTo>
                    <a:pt x="39370" y="140970"/>
                    <a:pt x="26670" y="142240"/>
                    <a:pt x="19050" y="139700"/>
                  </a:cubicBezTo>
                  <a:cubicBezTo>
                    <a:pt x="11430" y="134620"/>
                    <a:pt x="2540" y="115570"/>
                    <a:pt x="5080" y="107950"/>
                  </a:cubicBezTo>
                  <a:cubicBezTo>
                    <a:pt x="8890" y="100330"/>
                    <a:pt x="40640" y="93980"/>
                    <a:pt x="48260" y="99060"/>
                  </a:cubicBezTo>
                  <a:cubicBezTo>
                    <a:pt x="54610" y="102870"/>
                    <a:pt x="55880" y="115570"/>
                    <a:pt x="54610" y="121920"/>
                  </a:cubicBezTo>
                  <a:cubicBezTo>
                    <a:pt x="52070" y="129540"/>
                    <a:pt x="44450" y="137160"/>
                    <a:pt x="38100" y="139700"/>
                  </a:cubicBezTo>
                  <a:cubicBezTo>
                    <a:pt x="31750" y="142240"/>
                    <a:pt x="20320" y="140970"/>
                    <a:pt x="13970" y="135890"/>
                  </a:cubicBezTo>
                  <a:cubicBezTo>
                    <a:pt x="8890" y="132080"/>
                    <a:pt x="3810" y="121920"/>
                    <a:pt x="3810" y="115570"/>
                  </a:cubicBezTo>
                  <a:cubicBezTo>
                    <a:pt x="5080" y="106680"/>
                    <a:pt x="16510" y="93980"/>
                    <a:pt x="24130" y="91440"/>
                  </a:cubicBezTo>
                  <a:cubicBezTo>
                    <a:pt x="30480" y="88900"/>
                    <a:pt x="41910" y="92710"/>
                    <a:pt x="46990" y="97790"/>
                  </a:cubicBezTo>
                  <a:cubicBezTo>
                    <a:pt x="52070" y="101600"/>
                    <a:pt x="55880" y="113030"/>
                    <a:pt x="54610" y="119380"/>
                  </a:cubicBezTo>
                  <a:cubicBezTo>
                    <a:pt x="53340" y="127000"/>
                    <a:pt x="40640" y="138430"/>
                    <a:pt x="40640" y="138430"/>
                  </a:cubicBezTo>
                  <a:cubicBezTo>
                    <a:pt x="40640" y="139700"/>
                    <a:pt x="52070" y="129540"/>
                    <a:pt x="50800" y="129540"/>
                  </a:cubicBezTo>
                  <a:cubicBezTo>
                    <a:pt x="50800" y="128270"/>
                    <a:pt x="33020" y="142240"/>
                    <a:pt x="25400" y="140970"/>
                  </a:cubicBezTo>
                  <a:cubicBezTo>
                    <a:pt x="17780" y="139700"/>
                    <a:pt x="10160" y="134620"/>
                    <a:pt x="6350" y="125730"/>
                  </a:cubicBezTo>
                  <a:cubicBezTo>
                    <a:pt x="0" y="114300"/>
                    <a:pt x="1270" y="87630"/>
                    <a:pt x="5080" y="68580"/>
                  </a:cubicBezTo>
                  <a:cubicBezTo>
                    <a:pt x="11430" y="46990"/>
                    <a:pt x="26670" y="11430"/>
                    <a:pt x="40640" y="3810"/>
                  </a:cubicBezTo>
                  <a:cubicBezTo>
                    <a:pt x="49530" y="0"/>
                    <a:pt x="63500" y="2540"/>
                    <a:pt x="68580" y="7620"/>
                  </a:cubicBezTo>
                  <a:cubicBezTo>
                    <a:pt x="74930" y="13970"/>
                    <a:pt x="74930" y="35560"/>
                    <a:pt x="74930" y="35560"/>
                  </a:cubicBezTo>
                </a:path>
              </a:pathLst>
            </a:custGeom>
            <a:solidFill>
              <a:srgbClr val="4AA948"/>
            </a:solidFill>
            <a:ln cap="sq">
              <a:noFill/>
              <a:prstDash val="solid"/>
              <a:miter/>
            </a:ln>
          </p:spPr>
          <p:txBody>
            <a:bodyPr/>
            <a:lstStyle/>
            <a:p>
              <a:endParaRPr lang="en-GB"/>
            </a:p>
          </p:txBody>
        </p:sp>
      </p:grpSp>
      <p:grpSp>
        <p:nvGrpSpPr>
          <p:cNvPr id="92" name="Group 92"/>
          <p:cNvGrpSpPr/>
          <p:nvPr/>
        </p:nvGrpSpPr>
        <p:grpSpPr>
          <a:xfrm>
            <a:off x="16125825" y="2009775"/>
            <a:ext cx="303847" cy="264795"/>
            <a:chOff x="0" y="0"/>
            <a:chExt cx="405130" cy="353060"/>
          </a:xfrm>
        </p:grpSpPr>
        <p:sp>
          <p:nvSpPr>
            <p:cNvPr id="93" name="Freeform 93"/>
            <p:cNvSpPr/>
            <p:nvPr/>
          </p:nvSpPr>
          <p:spPr>
            <a:xfrm>
              <a:off x="44450" y="45720"/>
              <a:ext cx="311150" cy="260350"/>
            </a:xfrm>
            <a:custGeom>
              <a:avLst/>
              <a:gdLst/>
              <a:ahLst/>
              <a:cxnLst/>
              <a:rect l="l" t="t" r="r" b="b"/>
              <a:pathLst>
                <a:path w="311150" h="260350">
                  <a:moveTo>
                    <a:pt x="57150" y="127000"/>
                  </a:moveTo>
                  <a:cubicBezTo>
                    <a:pt x="71120" y="187960"/>
                    <a:pt x="91440" y="185420"/>
                    <a:pt x="100330" y="191770"/>
                  </a:cubicBezTo>
                  <a:cubicBezTo>
                    <a:pt x="106680" y="198120"/>
                    <a:pt x="104140" y="214630"/>
                    <a:pt x="111760" y="215900"/>
                  </a:cubicBezTo>
                  <a:cubicBezTo>
                    <a:pt x="127000" y="220980"/>
                    <a:pt x="199390" y="175260"/>
                    <a:pt x="198120" y="163830"/>
                  </a:cubicBezTo>
                  <a:cubicBezTo>
                    <a:pt x="195580" y="153670"/>
                    <a:pt x="113030" y="161290"/>
                    <a:pt x="110490" y="151130"/>
                  </a:cubicBezTo>
                  <a:cubicBezTo>
                    <a:pt x="109220" y="140970"/>
                    <a:pt x="160020" y="104140"/>
                    <a:pt x="175260" y="106680"/>
                  </a:cubicBezTo>
                  <a:cubicBezTo>
                    <a:pt x="185420" y="109220"/>
                    <a:pt x="199390" y="128270"/>
                    <a:pt x="198120" y="137160"/>
                  </a:cubicBezTo>
                  <a:cubicBezTo>
                    <a:pt x="196850" y="147320"/>
                    <a:pt x="177800" y="157480"/>
                    <a:pt x="163830" y="165100"/>
                  </a:cubicBezTo>
                  <a:cubicBezTo>
                    <a:pt x="147320" y="175260"/>
                    <a:pt x="123190" y="187960"/>
                    <a:pt x="102870" y="187960"/>
                  </a:cubicBezTo>
                  <a:cubicBezTo>
                    <a:pt x="83820" y="186690"/>
                    <a:pt x="54610" y="173990"/>
                    <a:pt x="43180" y="161290"/>
                  </a:cubicBezTo>
                  <a:cubicBezTo>
                    <a:pt x="35560" y="151130"/>
                    <a:pt x="35560" y="138430"/>
                    <a:pt x="36830" y="124460"/>
                  </a:cubicBezTo>
                  <a:cubicBezTo>
                    <a:pt x="38100" y="107950"/>
                    <a:pt x="48260" y="81280"/>
                    <a:pt x="59690" y="69850"/>
                  </a:cubicBezTo>
                  <a:cubicBezTo>
                    <a:pt x="67310" y="60960"/>
                    <a:pt x="82550" y="55880"/>
                    <a:pt x="90170" y="57150"/>
                  </a:cubicBezTo>
                  <a:cubicBezTo>
                    <a:pt x="97790" y="58420"/>
                    <a:pt x="102870" y="64770"/>
                    <a:pt x="106680" y="74930"/>
                  </a:cubicBezTo>
                  <a:cubicBezTo>
                    <a:pt x="115570" y="91440"/>
                    <a:pt x="107950" y="157480"/>
                    <a:pt x="119380" y="163830"/>
                  </a:cubicBezTo>
                  <a:cubicBezTo>
                    <a:pt x="127000" y="166370"/>
                    <a:pt x="138430" y="147320"/>
                    <a:pt x="149860" y="143510"/>
                  </a:cubicBezTo>
                  <a:cubicBezTo>
                    <a:pt x="162560" y="139700"/>
                    <a:pt x="182880" y="135890"/>
                    <a:pt x="191770" y="140970"/>
                  </a:cubicBezTo>
                  <a:cubicBezTo>
                    <a:pt x="200660" y="146050"/>
                    <a:pt x="208280" y="157480"/>
                    <a:pt x="207010" y="166370"/>
                  </a:cubicBezTo>
                  <a:cubicBezTo>
                    <a:pt x="207010" y="173990"/>
                    <a:pt x="198120" y="186690"/>
                    <a:pt x="190500" y="189230"/>
                  </a:cubicBezTo>
                  <a:cubicBezTo>
                    <a:pt x="176530" y="190500"/>
                    <a:pt x="152400" y="168910"/>
                    <a:pt x="132080" y="151130"/>
                  </a:cubicBezTo>
                  <a:cubicBezTo>
                    <a:pt x="106680" y="128270"/>
                    <a:pt x="50800" y="74930"/>
                    <a:pt x="52070" y="53340"/>
                  </a:cubicBezTo>
                  <a:cubicBezTo>
                    <a:pt x="52070" y="41910"/>
                    <a:pt x="62230" y="34290"/>
                    <a:pt x="73660" y="29210"/>
                  </a:cubicBezTo>
                  <a:cubicBezTo>
                    <a:pt x="95250" y="19050"/>
                    <a:pt x="149860" y="31750"/>
                    <a:pt x="186690" y="27940"/>
                  </a:cubicBezTo>
                  <a:cubicBezTo>
                    <a:pt x="220980" y="22860"/>
                    <a:pt x="264160" y="0"/>
                    <a:pt x="284480" y="5080"/>
                  </a:cubicBezTo>
                  <a:cubicBezTo>
                    <a:pt x="297180" y="7620"/>
                    <a:pt x="307340" y="16510"/>
                    <a:pt x="308610" y="24130"/>
                  </a:cubicBezTo>
                  <a:cubicBezTo>
                    <a:pt x="309880" y="33020"/>
                    <a:pt x="297180" y="53340"/>
                    <a:pt x="289560" y="55880"/>
                  </a:cubicBezTo>
                  <a:cubicBezTo>
                    <a:pt x="280670" y="57150"/>
                    <a:pt x="260350" y="41910"/>
                    <a:pt x="259080" y="34290"/>
                  </a:cubicBezTo>
                  <a:cubicBezTo>
                    <a:pt x="257810" y="25400"/>
                    <a:pt x="274320" y="6350"/>
                    <a:pt x="281940" y="5080"/>
                  </a:cubicBezTo>
                  <a:cubicBezTo>
                    <a:pt x="290830" y="5080"/>
                    <a:pt x="307340" y="21590"/>
                    <a:pt x="309880" y="30480"/>
                  </a:cubicBezTo>
                  <a:cubicBezTo>
                    <a:pt x="311150" y="35560"/>
                    <a:pt x="309880" y="40640"/>
                    <a:pt x="304800" y="45720"/>
                  </a:cubicBezTo>
                  <a:cubicBezTo>
                    <a:pt x="292100" y="58420"/>
                    <a:pt x="233680" y="72390"/>
                    <a:pt x="196850" y="77470"/>
                  </a:cubicBezTo>
                  <a:cubicBezTo>
                    <a:pt x="160020" y="83820"/>
                    <a:pt x="91440" y="88900"/>
                    <a:pt x="86360" y="78740"/>
                  </a:cubicBezTo>
                  <a:cubicBezTo>
                    <a:pt x="82550" y="72390"/>
                    <a:pt x="96520" y="52070"/>
                    <a:pt x="106680" y="52070"/>
                  </a:cubicBezTo>
                  <a:cubicBezTo>
                    <a:pt x="127000" y="50800"/>
                    <a:pt x="205740" y="142240"/>
                    <a:pt x="207010" y="166370"/>
                  </a:cubicBezTo>
                  <a:cubicBezTo>
                    <a:pt x="208280" y="175260"/>
                    <a:pt x="203200" y="180340"/>
                    <a:pt x="195580" y="186690"/>
                  </a:cubicBezTo>
                  <a:cubicBezTo>
                    <a:pt x="180340" y="198120"/>
                    <a:pt x="130810" y="219710"/>
                    <a:pt x="110490" y="218440"/>
                  </a:cubicBezTo>
                  <a:cubicBezTo>
                    <a:pt x="97790" y="217170"/>
                    <a:pt x="88900" y="210820"/>
                    <a:pt x="82550" y="203200"/>
                  </a:cubicBezTo>
                  <a:cubicBezTo>
                    <a:pt x="76200" y="196850"/>
                    <a:pt x="74930" y="186690"/>
                    <a:pt x="71120" y="176530"/>
                  </a:cubicBezTo>
                  <a:cubicBezTo>
                    <a:pt x="66040" y="163830"/>
                    <a:pt x="59690" y="148590"/>
                    <a:pt x="58420" y="132080"/>
                  </a:cubicBezTo>
                  <a:cubicBezTo>
                    <a:pt x="55880" y="111760"/>
                    <a:pt x="54610" y="76200"/>
                    <a:pt x="62230" y="64770"/>
                  </a:cubicBezTo>
                  <a:cubicBezTo>
                    <a:pt x="67310" y="58420"/>
                    <a:pt x="77470" y="54610"/>
                    <a:pt x="85090" y="55880"/>
                  </a:cubicBezTo>
                  <a:cubicBezTo>
                    <a:pt x="91440" y="55880"/>
                    <a:pt x="100330" y="60960"/>
                    <a:pt x="104140" y="68580"/>
                  </a:cubicBezTo>
                  <a:cubicBezTo>
                    <a:pt x="110490" y="81280"/>
                    <a:pt x="87630" y="130810"/>
                    <a:pt x="97790" y="137160"/>
                  </a:cubicBezTo>
                  <a:cubicBezTo>
                    <a:pt x="107950" y="144780"/>
                    <a:pt x="151130" y="105410"/>
                    <a:pt x="168910" y="107950"/>
                  </a:cubicBezTo>
                  <a:cubicBezTo>
                    <a:pt x="180340" y="107950"/>
                    <a:pt x="194310" y="116840"/>
                    <a:pt x="198120" y="124460"/>
                  </a:cubicBezTo>
                  <a:cubicBezTo>
                    <a:pt x="200660" y="132080"/>
                    <a:pt x="198120" y="140970"/>
                    <a:pt x="194310" y="148590"/>
                  </a:cubicBezTo>
                  <a:cubicBezTo>
                    <a:pt x="189230" y="160020"/>
                    <a:pt x="175260" y="171450"/>
                    <a:pt x="161290" y="181610"/>
                  </a:cubicBezTo>
                  <a:cubicBezTo>
                    <a:pt x="144780" y="193040"/>
                    <a:pt x="118110" y="210820"/>
                    <a:pt x="102870" y="210820"/>
                  </a:cubicBezTo>
                  <a:cubicBezTo>
                    <a:pt x="91440" y="209550"/>
                    <a:pt x="80010" y="201930"/>
                    <a:pt x="73660" y="193040"/>
                  </a:cubicBezTo>
                  <a:cubicBezTo>
                    <a:pt x="68580" y="185420"/>
                    <a:pt x="66040" y="172720"/>
                    <a:pt x="66040" y="161290"/>
                  </a:cubicBezTo>
                  <a:cubicBezTo>
                    <a:pt x="64770" y="149860"/>
                    <a:pt x="64770" y="135890"/>
                    <a:pt x="69850" y="127000"/>
                  </a:cubicBezTo>
                  <a:cubicBezTo>
                    <a:pt x="76200" y="116840"/>
                    <a:pt x="87630" y="107950"/>
                    <a:pt x="102870" y="102870"/>
                  </a:cubicBezTo>
                  <a:cubicBezTo>
                    <a:pt x="129540" y="95250"/>
                    <a:pt x="201930" y="93980"/>
                    <a:pt x="226060" y="106680"/>
                  </a:cubicBezTo>
                  <a:cubicBezTo>
                    <a:pt x="238760" y="114300"/>
                    <a:pt x="246380" y="125730"/>
                    <a:pt x="250190" y="138430"/>
                  </a:cubicBezTo>
                  <a:cubicBezTo>
                    <a:pt x="252730" y="153670"/>
                    <a:pt x="251460" y="176530"/>
                    <a:pt x="240030" y="193040"/>
                  </a:cubicBezTo>
                  <a:cubicBezTo>
                    <a:pt x="223520" y="217170"/>
                    <a:pt x="167640" y="248920"/>
                    <a:pt x="137160" y="255270"/>
                  </a:cubicBezTo>
                  <a:cubicBezTo>
                    <a:pt x="116840" y="260350"/>
                    <a:pt x="97790" y="256540"/>
                    <a:pt x="81280" y="250190"/>
                  </a:cubicBezTo>
                  <a:cubicBezTo>
                    <a:pt x="62230" y="242570"/>
                    <a:pt x="40640" y="231140"/>
                    <a:pt x="27940" y="212090"/>
                  </a:cubicBezTo>
                  <a:cubicBezTo>
                    <a:pt x="13970" y="190500"/>
                    <a:pt x="0" y="139700"/>
                    <a:pt x="6350" y="120650"/>
                  </a:cubicBezTo>
                  <a:cubicBezTo>
                    <a:pt x="11430" y="110490"/>
                    <a:pt x="26670" y="100330"/>
                    <a:pt x="34290" y="101600"/>
                  </a:cubicBezTo>
                  <a:cubicBezTo>
                    <a:pt x="43180" y="102870"/>
                    <a:pt x="57150" y="127000"/>
                    <a:pt x="57150" y="127000"/>
                  </a:cubicBezTo>
                </a:path>
              </a:pathLst>
            </a:custGeom>
            <a:solidFill>
              <a:srgbClr val="4AA948"/>
            </a:solidFill>
            <a:ln cap="sq">
              <a:noFill/>
              <a:prstDash val="solid"/>
              <a:miter/>
            </a:ln>
          </p:spPr>
          <p:txBody>
            <a:bodyPr/>
            <a:lstStyle/>
            <a:p>
              <a:endParaRPr lang="en-GB"/>
            </a:p>
          </p:txBody>
        </p:sp>
      </p:grpSp>
      <p:grpSp>
        <p:nvGrpSpPr>
          <p:cNvPr id="94" name="Group 94"/>
          <p:cNvGrpSpPr/>
          <p:nvPr/>
        </p:nvGrpSpPr>
        <p:grpSpPr>
          <a:xfrm>
            <a:off x="16457295" y="2019300"/>
            <a:ext cx="111442" cy="108585"/>
            <a:chOff x="0" y="0"/>
            <a:chExt cx="148590" cy="144780"/>
          </a:xfrm>
        </p:grpSpPr>
        <p:sp>
          <p:nvSpPr>
            <p:cNvPr id="95" name="Freeform 95"/>
            <p:cNvSpPr/>
            <p:nvPr/>
          </p:nvSpPr>
          <p:spPr>
            <a:xfrm>
              <a:off x="46990" y="45720"/>
              <a:ext cx="49530" cy="52070"/>
            </a:xfrm>
            <a:custGeom>
              <a:avLst/>
              <a:gdLst/>
              <a:ahLst/>
              <a:cxnLst/>
              <a:rect l="l" t="t" r="r" b="b"/>
              <a:pathLst>
                <a:path w="49530" h="52070">
                  <a:moveTo>
                    <a:pt x="49530" y="17780"/>
                  </a:moveTo>
                  <a:cubicBezTo>
                    <a:pt x="27940" y="52070"/>
                    <a:pt x="8890" y="45720"/>
                    <a:pt x="3810" y="38100"/>
                  </a:cubicBezTo>
                  <a:cubicBezTo>
                    <a:pt x="0" y="31750"/>
                    <a:pt x="3810" y="10160"/>
                    <a:pt x="10160" y="5080"/>
                  </a:cubicBezTo>
                  <a:cubicBezTo>
                    <a:pt x="16510" y="0"/>
                    <a:pt x="43180" y="7620"/>
                    <a:pt x="43180" y="7620"/>
                  </a:cubicBezTo>
                </a:path>
              </a:pathLst>
            </a:custGeom>
            <a:solidFill>
              <a:srgbClr val="4AA948"/>
            </a:solidFill>
            <a:ln cap="sq">
              <a:noFill/>
              <a:prstDash val="solid"/>
              <a:miter/>
            </a:ln>
          </p:spPr>
          <p:txBody>
            <a:bodyPr/>
            <a:lstStyle/>
            <a:p>
              <a:endParaRPr lang="en-GB"/>
            </a:p>
          </p:txBody>
        </p:sp>
      </p:grpSp>
      <p:grpSp>
        <p:nvGrpSpPr>
          <p:cNvPr id="96" name="Group 96"/>
          <p:cNvGrpSpPr/>
          <p:nvPr/>
        </p:nvGrpSpPr>
        <p:grpSpPr>
          <a:xfrm>
            <a:off x="16142970" y="2154555"/>
            <a:ext cx="186690" cy="320992"/>
            <a:chOff x="0" y="0"/>
            <a:chExt cx="248920" cy="427990"/>
          </a:xfrm>
        </p:grpSpPr>
        <p:sp>
          <p:nvSpPr>
            <p:cNvPr id="97" name="Freeform 97"/>
            <p:cNvSpPr/>
            <p:nvPr/>
          </p:nvSpPr>
          <p:spPr>
            <a:xfrm>
              <a:off x="38100" y="50800"/>
              <a:ext cx="162560" cy="327660"/>
            </a:xfrm>
            <a:custGeom>
              <a:avLst/>
              <a:gdLst/>
              <a:ahLst/>
              <a:cxnLst/>
              <a:rect l="l" t="t" r="r" b="b"/>
              <a:pathLst>
                <a:path w="162560" h="327660">
                  <a:moveTo>
                    <a:pt x="62230" y="25400"/>
                  </a:moveTo>
                  <a:cubicBezTo>
                    <a:pt x="76200" y="165100"/>
                    <a:pt x="97790" y="165100"/>
                    <a:pt x="110490" y="181610"/>
                  </a:cubicBezTo>
                  <a:cubicBezTo>
                    <a:pt x="130810" y="208280"/>
                    <a:pt x="162560" y="275590"/>
                    <a:pt x="158750" y="299720"/>
                  </a:cubicBezTo>
                  <a:cubicBezTo>
                    <a:pt x="157480" y="312420"/>
                    <a:pt x="148590" y="322580"/>
                    <a:pt x="140970" y="325120"/>
                  </a:cubicBezTo>
                  <a:cubicBezTo>
                    <a:pt x="134620" y="327660"/>
                    <a:pt x="123190" y="325120"/>
                    <a:pt x="118110" y="320040"/>
                  </a:cubicBezTo>
                  <a:cubicBezTo>
                    <a:pt x="113030" y="316230"/>
                    <a:pt x="107950" y="306070"/>
                    <a:pt x="109220" y="298450"/>
                  </a:cubicBezTo>
                  <a:cubicBezTo>
                    <a:pt x="109220" y="292100"/>
                    <a:pt x="115570" y="281940"/>
                    <a:pt x="121920" y="278130"/>
                  </a:cubicBezTo>
                  <a:cubicBezTo>
                    <a:pt x="127000" y="275590"/>
                    <a:pt x="139700" y="274320"/>
                    <a:pt x="144780" y="278130"/>
                  </a:cubicBezTo>
                  <a:cubicBezTo>
                    <a:pt x="152400" y="281940"/>
                    <a:pt x="160020" y="298450"/>
                    <a:pt x="158750" y="306070"/>
                  </a:cubicBezTo>
                  <a:cubicBezTo>
                    <a:pt x="157480" y="313690"/>
                    <a:pt x="143510" y="325120"/>
                    <a:pt x="135890" y="326390"/>
                  </a:cubicBezTo>
                  <a:cubicBezTo>
                    <a:pt x="128270" y="327660"/>
                    <a:pt x="119380" y="323850"/>
                    <a:pt x="114300" y="316230"/>
                  </a:cubicBezTo>
                  <a:cubicBezTo>
                    <a:pt x="105410" y="307340"/>
                    <a:pt x="106680" y="275590"/>
                    <a:pt x="96520" y="264160"/>
                  </a:cubicBezTo>
                  <a:cubicBezTo>
                    <a:pt x="90170" y="254000"/>
                    <a:pt x="72390" y="254000"/>
                    <a:pt x="68580" y="243840"/>
                  </a:cubicBezTo>
                  <a:cubicBezTo>
                    <a:pt x="62230" y="233680"/>
                    <a:pt x="74930" y="213360"/>
                    <a:pt x="68580" y="204470"/>
                  </a:cubicBezTo>
                  <a:cubicBezTo>
                    <a:pt x="63500" y="194310"/>
                    <a:pt x="44450" y="195580"/>
                    <a:pt x="35560" y="186690"/>
                  </a:cubicBezTo>
                  <a:cubicBezTo>
                    <a:pt x="26670" y="179070"/>
                    <a:pt x="20320" y="170180"/>
                    <a:pt x="15240" y="154940"/>
                  </a:cubicBezTo>
                  <a:cubicBezTo>
                    <a:pt x="7620" y="125730"/>
                    <a:pt x="0" y="43180"/>
                    <a:pt x="12700" y="19050"/>
                  </a:cubicBezTo>
                  <a:cubicBezTo>
                    <a:pt x="19050" y="7620"/>
                    <a:pt x="31750" y="0"/>
                    <a:pt x="40640" y="0"/>
                  </a:cubicBezTo>
                  <a:cubicBezTo>
                    <a:pt x="48260" y="1270"/>
                    <a:pt x="62230" y="25400"/>
                    <a:pt x="62230" y="25400"/>
                  </a:cubicBezTo>
                </a:path>
              </a:pathLst>
            </a:custGeom>
            <a:solidFill>
              <a:srgbClr val="4AA948"/>
            </a:solidFill>
            <a:ln cap="sq">
              <a:noFill/>
              <a:prstDash val="solid"/>
              <a:miter/>
            </a:ln>
          </p:spPr>
          <p:txBody>
            <a:bodyPr/>
            <a:lstStyle/>
            <a:p>
              <a:endParaRPr lang="en-GB"/>
            </a:p>
          </p:txBody>
        </p:sp>
      </p:grpSp>
      <p:grpSp>
        <p:nvGrpSpPr>
          <p:cNvPr id="98" name="Group 98"/>
          <p:cNvGrpSpPr/>
          <p:nvPr/>
        </p:nvGrpSpPr>
        <p:grpSpPr>
          <a:xfrm>
            <a:off x="16116300" y="2334578"/>
            <a:ext cx="223838" cy="269558"/>
            <a:chOff x="0" y="0"/>
            <a:chExt cx="298450" cy="359410"/>
          </a:xfrm>
        </p:grpSpPr>
        <p:sp>
          <p:nvSpPr>
            <p:cNvPr id="99" name="Freeform 99"/>
            <p:cNvSpPr/>
            <p:nvPr/>
          </p:nvSpPr>
          <p:spPr>
            <a:xfrm>
              <a:off x="49530" y="46990"/>
              <a:ext cx="201930" cy="261620"/>
            </a:xfrm>
            <a:custGeom>
              <a:avLst/>
              <a:gdLst/>
              <a:ahLst/>
              <a:cxnLst/>
              <a:rect l="l" t="t" r="r" b="b"/>
              <a:pathLst>
                <a:path w="201930" h="261620">
                  <a:moveTo>
                    <a:pt x="46990" y="16510"/>
                  </a:moveTo>
                  <a:cubicBezTo>
                    <a:pt x="186690" y="203200"/>
                    <a:pt x="201930" y="229870"/>
                    <a:pt x="196850" y="243840"/>
                  </a:cubicBezTo>
                  <a:cubicBezTo>
                    <a:pt x="194310" y="252730"/>
                    <a:pt x="180340" y="261620"/>
                    <a:pt x="171450" y="261620"/>
                  </a:cubicBezTo>
                  <a:cubicBezTo>
                    <a:pt x="163830" y="260350"/>
                    <a:pt x="149860" y="248920"/>
                    <a:pt x="148590" y="241300"/>
                  </a:cubicBezTo>
                  <a:cubicBezTo>
                    <a:pt x="146050" y="233680"/>
                    <a:pt x="153670" y="217170"/>
                    <a:pt x="161290" y="213360"/>
                  </a:cubicBezTo>
                  <a:cubicBezTo>
                    <a:pt x="166370" y="209550"/>
                    <a:pt x="179070" y="209550"/>
                    <a:pt x="184150" y="213360"/>
                  </a:cubicBezTo>
                  <a:cubicBezTo>
                    <a:pt x="191770" y="217170"/>
                    <a:pt x="199390" y="233680"/>
                    <a:pt x="198120" y="241300"/>
                  </a:cubicBezTo>
                  <a:cubicBezTo>
                    <a:pt x="196850" y="247650"/>
                    <a:pt x="189230" y="256540"/>
                    <a:pt x="182880" y="259080"/>
                  </a:cubicBezTo>
                  <a:cubicBezTo>
                    <a:pt x="175260" y="261620"/>
                    <a:pt x="166370" y="261620"/>
                    <a:pt x="158750" y="256540"/>
                  </a:cubicBezTo>
                  <a:cubicBezTo>
                    <a:pt x="139700" y="243840"/>
                    <a:pt x="119380" y="171450"/>
                    <a:pt x="95250" y="142240"/>
                  </a:cubicBezTo>
                  <a:cubicBezTo>
                    <a:pt x="76200" y="118110"/>
                    <a:pt x="46990" y="104140"/>
                    <a:pt x="30480" y="85090"/>
                  </a:cubicBezTo>
                  <a:cubicBezTo>
                    <a:pt x="17780" y="69850"/>
                    <a:pt x="2540" y="53340"/>
                    <a:pt x="1270" y="39370"/>
                  </a:cubicBezTo>
                  <a:cubicBezTo>
                    <a:pt x="0" y="26670"/>
                    <a:pt x="7620" y="7620"/>
                    <a:pt x="15240" y="3810"/>
                  </a:cubicBezTo>
                  <a:cubicBezTo>
                    <a:pt x="22860" y="0"/>
                    <a:pt x="46990" y="16510"/>
                    <a:pt x="46990" y="16510"/>
                  </a:cubicBezTo>
                </a:path>
              </a:pathLst>
            </a:custGeom>
            <a:solidFill>
              <a:srgbClr val="4AA948"/>
            </a:solidFill>
            <a:ln cap="sq">
              <a:noFill/>
              <a:prstDash val="solid"/>
              <a:miter/>
            </a:ln>
          </p:spPr>
          <p:txBody>
            <a:bodyPr/>
            <a:lstStyle/>
            <a:p>
              <a:endParaRPr lang="en-GB"/>
            </a:p>
          </p:txBody>
        </p:sp>
      </p:grpSp>
      <p:grpSp>
        <p:nvGrpSpPr>
          <p:cNvPr id="100" name="Group 100"/>
          <p:cNvGrpSpPr/>
          <p:nvPr/>
        </p:nvGrpSpPr>
        <p:grpSpPr>
          <a:xfrm>
            <a:off x="16309657" y="2311717"/>
            <a:ext cx="225742" cy="263842"/>
            <a:chOff x="0" y="0"/>
            <a:chExt cx="300990" cy="351790"/>
          </a:xfrm>
        </p:grpSpPr>
        <p:sp>
          <p:nvSpPr>
            <p:cNvPr id="101" name="Freeform 101"/>
            <p:cNvSpPr/>
            <p:nvPr/>
          </p:nvSpPr>
          <p:spPr>
            <a:xfrm>
              <a:off x="49530" y="48260"/>
              <a:ext cx="205740" cy="255270"/>
            </a:xfrm>
            <a:custGeom>
              <a:avLst/>
              <a:gdLst/>
              <a:ahLst/>
              <a:cxnLst/>
              <a:rect l="l" t="t" r="r" b="b"/>
              <a:pathLst>
                <a:path w="205740" h="255270">
                  <a:moveTo>
                    <a:pt x="173990" y="48260"/>
                  </a:moveTo>
                  <a:cubicBezTo>
                    <a:pt x="59690" y="151130"/>
                    <a:pt x="52070" y="161290"/>
                    <a:pt x="55880" y="171450"/>
                  </a:cubicBezTo>
                  <a:cubicBezTo>
                    <a:pt x="59690" y="182880"/>
                    <a:pt x="90170" y="200660"/>
                    <a:pt x="104140" y="201930"/>
                  </a:cubicBezTo>
                  <a:cubicBezTo>
                    <a:pt x="114300" y="203200"/>
                    <a:pt x="123190" y="199390"/>
                    <a:pt x="129540" y="193040"/>
                  </a:cubicBezTo>
                  <a:cubicBezTo>
                    <a:pt x="139700" y="182880"/>
                    <a:pt x="149860" y="162560"/>
                    <a:pt x="149860" y="143510"/>
                  </a:cubicBezTo>
                  <a:cubicBezTo>
                    <a:pt x="149860" y="120650"/>
                    <a:pt x="116840" y="82550"/>
                    <a:pt x="120650" y="64770"/>
                  </a:cubicBezTo>
                  <a:cubicBezTo>
                    <a:pt x="123190" y="54610"/>
                    <a:pt x="133350" y="44450"/>
                    <a:pt x="140970" y="44450"/>
                  </a:cubicBezTo>
                  <a:cubicBezTo>
                    <a:pt x="149860" y="44450"/>
                    <a:pt x="170180" y="57150"/>
                    <a:pt x="171450" y="68580"/>
                  </a:cubicBezTo>
                  <a:cubicBezTo>
                    <a:pt x="172720" y="83820"/>
                    <a:pt x="109220" y="120650"/>
                    <a:pt x="109220" y="137160"/>
                  </a:cubicBezTo>
                  <a:cubicBezTo>
                    <a:pt x="109220" y="146050"/>
                    <a:pt x="128270" y="154940"/>
                    <a:pt x="125730" y="157480"/>
                  </a:cubicBezTo>
                  <a:cubicBezTo>
                    <a:pt x="124460" y="161290"/>
                    <a:pt x="100330" y="156210"/>
                    <a:pt x="100330" y="157480"/>
                  </a:cubicBezTo>
                  <a:cubicBezTo>
                    <a:pt x="100330" y="158750"/>
                    <a:pt x="123190" y="157480"/>
                    <a:pt x="127000" y="163830"/>
                  </a:cubicBezTo>
                  <a:cubicBezTo>
                    <a:pt x="130810" y="170180"/>
                    <a:pt x="121920" y="187960"/>
                    <a:pt x="114300" y="198120"/>
                  </a:cubicBezTo>
                  <a:cubicBezTo>
                    <a:pt x="105410" y="210820"/>
                    <a:pt x="83820" y="229870"/>
                    <a:pt x="71120" y="229870"/>
                  </a:cubicBezTo>
                  <a:cubicBezTo>
                    <a:pt x="60960" y="228600"/>
                    <a:pt x="45720" y="210820"/>
                    <a:pt x="44450" y="201930"/>
                  </a:cubicBezTo>
                  <a:cubicBezTo>
                    <a:pt x="43180" y="195580"/>
                    <a:pt x="49530" y="185420"/>
                    <a:pt x="55880" y="182880"/>
                  </a:cubicBezTo>
                  <a:cubicBezTo>
                    <a:pt x="63500" y="179070"/>
                    <a:pt x="74930" y="187960"/>
                    <a:pt x="83820" y="184150"/>
                  </a:cubicBezTo>
                  <a:cubicBezTo>
                    <a:pt x="97790" y="179070"/>
                    <a:pt x="116840" y="144780"/>
                    <a:pt x="129540" y="143510"/>
                  </a:cubicBezTo>
                  <a:cubicBezTo>
                    <a:pt x="137160" y="142240"/>
                    <a:pt x="147320" y="147320"/>
                    <a:pt x="151130" y="152400"/>
                  </a:cubicBezTo>
                  <a:cubicBezTo>
                    <a:pt x="154940" y="160020"/>
                    <a:pt x="154940" y="176530"/>
                    <a:pt x="151130" y="182880"/>
                  </a:cubicBezTo>
                  <a:cubicBezTo>
                    <a:pt x="147320" y="189230"/>
                    <a:pt x="137160" y="194310"/>
                    <a:pt x="129540" y="193040"/>
                  </a:cubicBezTo>
                  <a:cubicBezTo>
                    <a:pt x="123190" y="193040"/>
                    <a:pt x="113030" y="187960"/>
                    <a:pt x="109220" y="181610"/>
                  </a:cubicBezTo>
                  <a:cubicBezTo>
                    <a:pt x="105410" y="175260"/>
                    <a:pt x="104140" y="163830"/>
                    <a:pt x="107950" y="157480"/>
                  </a:cubicBezTo>
                  <a:cubicBezTo>
                    <a:pt x="110490" y="151130"/>
                    <a:pt x="119380" y="143510"/>
                    <a:pt x="127000" y="143510"/>
                  </a:cubicBezTo>
                  <a:cubicBezTo>
                    <a:pt x="134620" y="142240"/>
                    <a:pt x="149860" y="149860"/>
                    <a:pt x="153670" y="157480"/>
                  </a:cubicBezTo>
                  <a:cubicBezTo>
                    <a:pt x="157480" y="165100"/>
                    <a:pt x="153670" y="177800"/>
                    <a:pt x="147320" y="187960"/>
                  </a:cubicBezTo>
                  <a:cubicBezTo>
                    <a:pt x="137160" y="203200"/>
                    <a:pt x="100330" y="227330"/>
                    <a:pt x="82550" y="229870"/>
                  </a:cubicBezTo>
                  <a:cubicBezTo>
                    <a:pt x="72390" y="232410"/>
                    <a:pt x="60960" y="229870"/>
                    <a:pt x="53340" y="223520"/>
                  </a:cubicBezTo>
                  <a:cubicBezTo>
                    <a:pt x="48260" y="219710"/>
                    <a:pt x="43180" y="210820"/>
                    <a:pt x="44450" y="201930"/>
                  </a:cubicBezTo>
                  <a:cubicBezTo>
                    <a:pt x="45720" y="186690"/>
                    <a:pt x="72390" y="152400"/>
                    <a:pt x="87630" y="138430"/>
                  </a:cubicBezTo>
                  <a:cubicBezTo>
                    <a:pt x="97790" y="128270"/>
                    <a:pt x="110490" y="119380"/>
                    <a:pt x="120650" y="119380"/>
                  </a:cubicBezTo>
                  <a:cubicBezTo>
                    <a:pt x="128270" y="119380"/>
                    <a:pt x="139700" y="127000"/>
                    <a:pt x="144780" y="135890"/>
                  </a:cubicBezTo>
                  <a:cubicBezTo>
                    <a:pt x="149860" y="144780"/>
                    <a:pt x="149860" y="160020"/>
                    <a:pt x="147320" y="170180"/>
                  </a:cubicBezTo>
                  <a:cubicBezTo>
                    <a:pt x="144780" y="179070"/>
                    <a:pt x="137160" y="191770"/>
                    <a:pt x="128270" y="194310"/>
                  </a:cubicBezTo>
                  <a:cubicBezTo>
                    <a:pt x="116840" y="198120"/>
                    <a:pt x="96520" y="190500"/>
                    <a:pt x="83820" y="184150"/>
                  </a:cubicBezTo>
                  <a:cubicBezTo>
                    <a:pt x="73660" y="179070"/>
                    <a:pt x="62230" y="172720"/>
                    <a:pt x="57150" y="163830"/>
                  </a:cubicBezTo>
                  <a:cubicBezTo>
                    <a:pt x="53340" y="156210"/>
                    <a:pt x="50800" y="147320"/>
                    <a:pt x="54610" y="135890"/>
                  </a:cubicBezTo>
                  <a:cubicBezTo>
                    <a:pt x="60960" y="114300"/>
                    <a:pt x="110490" y="60960"/>
                    <a:pt x="129540" y="49530"/>
                  </a:cubicBezTo>
                  <a:cubicBezTo>
                    <a:pt x="138430" y="44450"/>
                    <a:pt x="146050" y="41910"/>
                    <a:pt x="153670" y="45720"/>
                  </a:cubicBezTo>
                  <a:cubicBezTo>
                    <a:pt x="168910" y="52070"/>
                    <a:pt x="194310" y="96520"/>
                    <a:pt x="200660" y="121920"/>
                  </a:cubicBezTo>
                  <a:cubicBezTo>
                    <a:pt x="205740" y="142240"/>
                    <a:pt x="204470" y="162560"/>
                    <a:pt x="196850" y="181610"/>
                  </a:cubicBezTo>
                  <a:cubicBezTo>
                    <a:pt x="190500" y="201930"/>
                    <a:pt x="173990" y="226060"/>
                    <a:pt x="156210" y="237490"/>
                  </a:cubicBezTo>
                  <a:cubicBezTo>
                    <a:pt x="139700" y="248920"/>
                    <a:pt x="114300" y="255270"/>
                    <a:pt x="91440" y="251460"/>
                  </a:cubicBezTo>
                  <a:cubicBezTo>
                    <a:pt x="66040" y="248920"/>
                    <a:pt x="27940" y="228600"/>
                    <a:pt x="13970" y="213360"/>
                  </a:cubicBezTo>
                  <a:cubicBezTo>
                    <a:pt x="5080" y="204470"/>
                    <a:pt x="2540" y="195580"/>
                    <a:pt x="1270" y="184150"/>
                  </a:cubicBezTo>
                  <a:cubicBezTo>
                    <a:pt x="0" y="168910"/>
                    <a:pt x="0" y="148590"/>
                    <a:pt x="10160" y="129540"/>
                  </a:cubicBezTo>
                  <a:cubicBezTo>
                    <a:pt x="24130" y="100330"/>
                    <a:pt x="69850" y="60960"/>
                    <a:pt x="99060" y="39370"/>
                  </a:cubicBezTo>
                  <a:cubicBezTo>
                    <a:pt x="121920" y="21590"/>
                    <a:pt x="149860" y="0"/>
                    <a:pt x="165100" y="2540"/>
                  </a:cubicBezTo>
                  <a:cubicBezTo>
                    <a:pt x="173990" y="3810"/>
                    <a:pt x="184150" y="15240"/>
                    <a:pt x="185420" y="22860"/>
                  </a:cubicBezTo>
                  <a:cubicBezTo>
                    <a:pt x="186690" y="30480"/>
                    <a:pt x="173990" y="48260"/>
                    <a:pt x="173990" y="48260"/>
                  </a:cubicBezTo>
                </a:path>
              </a:pathLst>
            </a:custGeom>
            <a:solidFill>
              <a:srgbClr val="4AA948"/>
            </a:solidFill>
            <a:ln cap="sq">
              <a:noFill/>
              <a:prstDash val="solid"/>
              <a:miter/>
            </a:ln>
          </p:spPr>
          <p:txBody>
            <a:bodyPr/>
            <a:lstStyle/>
            <a:p>
              <a:endParaRPr lang="en-GB"/>
            </a:p>
          </p:txBody>
        </p:sp>
      </p:grpSp>
      <p:grpSp>
        <p:nvGrpSpPr>
          <p:cNvPr id="102" name="Group 102"/>
          <p:cNvGrpSpPr/>
          <p:nvPr/>
        </p:nvGrpSpPr>
        <p:grpSpPr>
          <a:xfrm>
            <a:off x="16412527" y="2387917"/>
            <a:ext cx="111442" cy="108585"/>
            <a:chOff x="0" y="0"/>
            <a:chExt cx="148590" cy="144780"/>
          </a:xfrm>
        </p:grpSpPr>
        <p:sp>
          <p:nvSpPr>
            <p:cNvPr id="103" name="Freeform 103"/>
            <p:cNvSpPr/>
            <p:nvPr/>
          </p:nvSpPr>
          <p:spPr>
            <a:xfrm>
              <a:off x="46990" y="45720"/>
              <a:ext cx="49530" cy="50800"/>
            </a:xfrm>
            <a:custGeom>
              <a:avLst/>
              <a:gdLst/>
              <a:ahLst/>
              <a:cxnLst/>
              <a:rect l="l" t="t" r="r" b="b"/>
              <a:pathLst>
                <a:path w="49530" h="50800">
                  <a:moveTo>
                    <a:pt x="49530" y="16510"/>
                  </a:moveTo>
                  <a:cubicBezTo>
                    <a:pt x="29210" y="50800"/>
                    <a:pt x="8890" y="44450"/>
                    <a:pt x="3810" y="38100"/>
                  </a:cubicBezTo>
                  <a:cubicBezTo>
                    <a:pt x="0" y="30480"/>
                    <a:pt x="3810" y="10160"/>
                    <a:pt x="10160" y="5080"/>
                  </a:cubicBezTo>
                  <a:cubicBezTo>
                    <a:pt x="16510" y="0"/>
                    <a:pt x="44450" y="6350"/>
                    <a:pt x="44450" y="6350"/>
                  </a:cubicBezTo>
                </a:path>
              </a:pathLst>
            </a:custGeom>
            <a:solidFill>
              <a:srgbClr val="4AA948"/>
            </a:solidFill>
            <a:ln cap="sq">
              <a:noFill/>
              <a:prstDash val="solid"/>
              <a:miter/>
            </a:ln>
          </p:spPr>
          <p:txBody>
            <a:bodyPr/>
            <a:lstStyle/>
            <a:p>
              <a:endParaRPr lang="en-GB"/>
            </a:p>
          </p:txBody>
        </p:sp>
      </p:grpSp>
      <p:grpSp>
        <p:nvGrpSpPr>
          <p:cNvPr id="104" name="Group 104"/>
          <p:cNvGrpSpPr/>
          <p:nvPr/>
        </p:nvGrpSpPr>
        <p:grpSpPr>
          <a:xfrm>
            <a:off x="16462057" y="2105978"/>
            <a:ext cx="168592" cy="201930"/>
            <a:chOff x="0" y="0"/>
            <a:chExt cx="224790" cy="269240"/>
          </a:xfrm>
        </p:grpSpPr>
        <p:sp>
          <p:nvSpPr>
            <p:cNvPr id="105" name="Freeform 105"/>
            <p:cNvSpPr/>
            <p:nvPr/>
          </p:nvSpPr>
          <p:spPr>
            <a:xfrm>
              <a:off x="36830" y="48260"/>
              <a:ext cx="137160" cy="171450"/>
            </a:xfrm>
            <a:custGeom>
              <a:avLst/>
              <a:gdLst/>
              <a:ahLst/>
              <a:cxnLst/>
              <a:rect l="l" t="t" r="r" b="b"/>
              <a:pathLst>
                <a:path w="137160" h="171450">
                  <a:moveTo>
                    <a:pt x="62230" y="26670"/>
                  </a:moveTo>
                  <a:cubicBezTo>
                    <a:pt x="68580" y="88900"/>
                    <a:pt x="87630" y="85090"/>
                    <a:pt x="99060" y="93980"/>
                  </a:cubicBezTo>
                  <a:cubicBezTo>
                    <a:pt x="113030" y="105410"/>
                    <a:pt x="135890" y="130810"/>
                    <a:pt x="137160" y="144780"/>
                  </a:cubicBezTo>
                  <a:cubicBezTo>
                    <a:pt x="137160" y="153670"/>
                    <a:pt x="132080" y="162560"/>
                    <a:pt x="125730" y="166370"/>
                  </a:cubicBezTo>
                  <a:cubicBezTo>
                    <a:pt x="119380" y="170180"/>
                    <a:pt x="109220" y="171450"/>
                    <a:pt x="101600" y="168910"/>
                  </a:cubicBezTo>
                  <a:cubicBezTo>
                    <a:pt x="95250" y="166370"/>
                    <a:pt x="87630" y="157480"/>
                    <a:pt x="86360" y="151130"/>
                  </a:cubicBezTo>
                  <a:cubicBezTo>
                    <a:pt x="85090" y="143510"/>
                    <a:pt x="87630" y="133350"/>
                    <a:pt x="92710" y="128270"/>
                  </a:cubicBezTo>
                  <a:cubicBezTo>
                    <a:pt x="97790" y="123190"/>
                    <a:pt x="107950" y="119380"/>
                    <a:pt x="115570" y="120650"/>
                  </a:cubicBezTo>
                  <a:cubicBezTo>
                    <a:pt x="121920" y="120650"/>
                    <a:pt x="130810" y="128270"/>
                    <a:pt x="134620" y="134620"/>
                  </a:cubicBezTo>
                  <a:cubicBezTo>
                    <a:pt x="137160" y="140970"/>
                    <a:pt x="137160" y="152400"/>
                    <a:pt x="133350" y="157480"/>
                  </a:cubicBezTo>
                  <a:cubicBezTo>
                    <a:pt x="128270" y="165100"/>
                    <a:pt x="116840" y="170180"/>
                    <a:pt x="104140" y="170180"/>
                  </a:cubicBezTo>
                  <a:cubicBezTo>
                    <a:pt x="82550" y="167640"/>
                    <a:pt x="30480" y="143510"/>
                    <a:pt x="15240" y="118110"/>
                  </a:cubicBezTo>
                  <a:cubicBezTo>
                    <a:pt x="0" y="92710"/>
                    <a:pt x="2540" y="31750"/>
                    <a:pt x="13970" y="13970"/>
                  </a:cubicBezTo>
                  <a:cubicBezTo>
                    <a:pt x="21590" y="5080"/>
                    <a:pt x="38100" y="0"/>
                    <a:pt x="45720" y="2540"/>
                  </a:cubicBezTo>
                  <a:cubicBezTo>
                    <a:pt x="53340" y="5080"/>
                    <a:pt x="62230" y="26670"/>
                    <a:pt x="62230" y="26670"/>
                  </a:cubicBezTo>
                </a:path>
              </a:pathLst>
            </a:custGeom>
            <a:solidFill>
              <a:srgbClr val="4AA948"/>
            </a:solidFill>
            <a:ln cap="sq">
              <a:noFill/>
              <a:prstDash val="solid"/>
              <a:miter/>
            </a:ln>
          </p:spPr>
          <p:txBody>
            <a:bodyPr/>
            <a:lstStyle/>
            <a:p>
              <a:endParaRPr lang="en-GB"/>
            </a:p>
          </p:txBody>
        </p:sp>
      </p:grpSp>
      <p:grpSp>
        <p:nvGrpSpPr>
          <p:cNvPr id="106" name="Group 106"/>
          <p:cNvGrpSpPr/>
          <p:nvPr/>
        </p:nvGrpSpPr>
        <p:grpSpPr>
          <a:xfrm>
            <a:off x="16494443" y="2212658"/>
            <a:ext cx="119062" cy="128588"/>
            <a:chOff x="0" y="0"/>
            <a:chExt cx="158750" cy="171450"/>
          </a:xfrm>
        </p:grpSpPr>
        <p:sp>
          <p:nvSpPr>
            <p:cNvPr id="107" name="Freeform 107"/>
            <p:cNvSpPr/>
            <p:nvPr/>
          </p:nvSpPr>
          <p:spPr>
            <a:xfrm>
              <a:off x="50800" y="46990"/>
              <a:ext cx="57150" cy="74930"/>
            </a:xfrm>
            <a:custGeom>
              <a:avLst/>
              <a:gdLst/>
              <a:ahLst/>
              <a:cxnLst/>
              <a:rect l="l" t="t" r="r" b="b"/>
              <a:pathLst>
                <a:path w="57150" h="74930">
                  <a:moveTo>
                    <a:pt x="48260" y="19050"/>
                  </a:moveTo>
                  <a:cubicBezTo>
                    <a:pt x="55880" y="57150"/>
                    <a:pt x="52070" y="66040"/>
                    <a:pt x="45720" y="69850"/>
                  </a:cubicBezTo>
                  <a:cubicBezTo>
                    <a:pt x="39370" y="73660"/>
                    <a:pt x="21590" y="72390"/>
                    <a:pt x="15240" y="68580"/>
                  </a:cubicBezTo>
                  <a:cubicBezTo>
                    <a:pt x="10160" y="63500"/>
                    <a:pt x="6350" y="53340"/>
                    <a:pt x="6350" y="45720"/>
                  </a:cubicBezTo>
                  <a:cubicBezTo>
                    <a:pt x="7620" y="39370"/>
                    <a:pt x="13970" y="29210"/>
                    <a:pt x="20320" y="26670"/>
                  </a:cubicBezTo>
                  <a:cubicBezTo>
                    <a:pt x="26670" y="22860"/>
                    <a:pt x="38100" y="22860"/>
                    <a:pt x="44450" y="26670"/>
                  </a:cubicBezTo>
                  <a:cubicBezTo>
                    <a:pt x="49530" y="29210"/>
                    <a:pt x="57150" y="39370"/>
                    <a:pt x="57150" y="45720"/>
                  </a:cubicBezTo>
                  <a:cubicBezTo>
                    <a:pt x="57150" y="54610"/>
                    <a:pt x="48260" y="68580"/>
                    <a:pt x="40640" y="72390"/>
                  </a:cubicBezTo>
                  <a:cubicBezTo>
                    <a:pt x="34290" y="74930"/>
                    <a:pt x="24130" y="73660"/>
                    <a:pt x="17780" y="69850"/>
                  </a:cubicBezTo>
                  <a:cubicBezTo>
                    <a:pt x="8890" y="63500"/>
                    <a:pt x="0" y="45720"/>
                    <a:pt x="0" y="34290"/>
                  </a:cubicBezTo>
                  <a:cubicBezTo>
                    <a:pt x="0" y="24130"/>
                    <a:pt x="6350" y="6350"/>
                    <a:pt x="13970" y="3810"/>
                  </a:cubicBezTo>
                  <a:cubicBezTo>
                    <a:pt x="21590" y="0"/>
                    <a:pt x="48260" y="19050"/>
                    <a:pt x="48260" y="19050"/>
                  </a:cubicBezTo>
                </a:path>
              </a:pathLst>
            </a:custGeom>
            <a:solidFill>
              <a:srgbClr val="4AA948"/>
            </a:solidFill>
            <a:ln cap="sq">
              <a:noFill/>
              <a:prstDash val="solid"/>
              <a:miter/>
            </a:ln>
          </p:spPr>
          <p:txBody>
            <a:bodyPr/>
            <a:lstStyle/>
            <a:p>
              <a:endParaRPr lang="en-GB"/>
            </a:p>
          </p:txBody>
        </p:sp>
      </p:grpSp>
      <p:grpSp>
        <p:nvGrpSpPr>
          <p:cNvPr id="108" name="Group 108"/>
          <p:cNvGrpSpPr/>
          <p:nvPr/>
        </p:nvGrpSpPr>
        <p:grpSpPr>
          <a:xfrm>
            <a:off x="16522065" y="2256472"/>
            <a:ext cx="120015" cy="136208"/>
            <a:chOff x="0" y="0"/>
            <a:chExt cx="160020" cy="181610"/>
          </a:xfrm>
        </p:grpSpPr>
        <p:sp>
          <p:nvSpPr>
            <p:cNvPr id="109" name="Freeform 109"/>
            <p:cNvSpPr/>
            <p:nvPr/>
          </p:nvSpPr>
          <p:spPr>
            <a:xfrm>
              <a:off x="49530" y="48260"/>
              <a:ext cx="59690" cy="82550"/>
            </a:xfrm>
            <a:custGeom>
              <a:avLst/>
              <a:gdLst/>
              <a:ahLst/>
              <a:cxnLst/>
              <a:rect l="l" t="t" r="r" b="b"/>
              <a:pathLst>
                <a:path w="59690" h="82550">
                  <a:moveTo>
                    <a:pt x="8890" y="62230"/>
                  </a:moveTo>
                  <a:cubicBezTo>
                    <a:pt x="2540" y="16510"/>
                    <a:pt x="7620" y="7620"/>
                    <a:pt x="13970" y="3810"/>
                  </a:cubicBezTo>
                  <a:cubicBezTo>
                    <a:pt x="19050" y="1270"/>
                    <a:pt x="31750" y="0"/>
                    <a:pt x="36830" y="3810"/>
                  </a:cubicBezTo>
                  <a:cubicBezTo>
                    <a:pt x="44450" y="7620"/>
                    <a:pt x="52070" y="22860"/>
                    <a:pt x="50800" y="30480"/>
                  </a:cubicBezTo>
                  <a:cubicBezTo>
                    <a:pt x="50800" y="38100"/>
                    <a:pt x="43180" y="46990"/>
                    <a:pt x="35560" y="49530"/>
                  </a:cubicBezTo>
                  <a:cubicBezTo>
                    <a:pt x="29210" y="52070"/>
                    <a:pt x="17780" y="52070"/>
                    <a:pt x="12700" y="48260"/>
                  </a:cubicBezTo>
                  <a:cubicBezTo>
                    <a:pt x="6350" y="43180"/>
                    <a:pt x="0" y="26670"/>
                    <a:pt x="1270" y="19050"/>
                  </a:cubicBezTo>
                  <a:cubicBezTo>
                    <a:pt x="3810" y="11430"/>
                    <a:pt x="11430" y="3810"/>
                    <a:pt x="19050" y="2540"/>
                  </a:cubicBezTo>
                  <a:cubicBezTo>
                    <a:pt x="26670" y="0"/>
                    <a:pt x="40640" y="5080"/>
                    <a:pt x="46990" y="12700"/>
                  </a:cubicBezTo>
                  <a:cubicBezTo>
                    <a:pt x="54610" y="20320"/>
                    <a:pt x="59690" y="38100"/>
                    <a:pt x="58420" y="49530"/>
                  </a:cubicBezTo>
                  <a:cubicBezTo>
                    <a:pt x="55880" y="60960"/>
                    <a:pt x="45720" y="80010"/>
                    <a:pt x="36830" y="81280"/>
                  </a:cubicBezTo>
                  <a:cubicBezTo>
                    <a:pt x="29210" y="82550"/>
                    <a:pt x="8890" y="62230"/>
                    <a:pt x="8890" y="62230"/>
                  </a:cubicBezTo>
                </a:path>
              </a:pathLst>
            </a:custGeom>
            <a:solidFill>
              <a:srgbClr val="4AA948"/>
            </a:solidFill>
            <a:ln cap="sq">
              <a:noFill/>
              <a:prstDash val="solid"/>
              <a:miter/>
            </a:ln>
          </p:spPr>
          <p:txBody>
            <a:bodyPr/>
            <a:lstStyle/>
            <a:p>
              <a:endParaRPr lang="en-GB"/>
            </a:p>
          </p:txBody>
        </p:sp>
      </p:grpSp>
      <p:grpSp>
        <p:nvGrpSpPr>
          <p:cNvPr id="110" name="Group 110"/>
          <p:cNvGrpSpPr/>
          <p:nvPr/>
        </p:nvGrpSpPr>
        <p:grpSpPr>
          <a:xfrm>
            <a:off x="16465868" y="2283142"/>
            <a:ext cx="137160" cy="114300"/>
            <a:chOff x="0" y="0"/>
            <a:chExt cx="182880" cy="152400"/>
          </a:xfrm>
        </p:grpSpPr>
        <p:sp>
          <p:nvSpPr>
            <p:cNvPr id="111" name="Freeform 111"/>
            <p:cNvSpPr/>
            <p:nvPr/>
          </p:nvSpPr>
          <p:spPr>
            <a:xfrm>
              <a:off x="49530" y="45720"/>
              <a:ext cx="82550" cy="57150"/>
            </a:xfrm>
            <a:custGeom>
              <a:avLst/>
              <a:gdLst/>
              <a:ahLst/>
              <a:cxnLst/>
              <a:rect l="l" t="t" r="r" b="b"/>
              <a:pathLst>
                <a:path w="82550" h="57150">
                  <a:moveTo>
                    <a:pt x="55880" y="55880"/>
                  </a:moveTo>
                  <a:cubicBezTo>
                    <a:pt x="11430" y="50800"/>
                    <a:pt x="3810" y="44450"/>
                    <a:pt x="2540" y="36830"/>
                  </a:cubicBezTo>
                  <a:cubicBezTo>
                    <a:pt x="0" y="29210"/>
                    <a:pt x="6350" y="13970"/>
                    <a:pt x="13970" y="8890"/>
                  </a:cubicBezTo>
                  <a:cubicBezTo>
                    <a:pt x="19050" y="5080"/>
                    <a:pt x="30480" y="3810"/>
                    <a:pt x="36830" y="7620"/>
                  </a:cubicBezTo>
                  <a:cubicBezTo>
                    <a:pt x="43180" y="10160"/>
                    <a:pt x="50800" y="19050"/>
                    <a:pt x="52070" y="26670"/>
                  </a:cubicBezTo>
                  <a:cubicBezTo>
                    <a:pt x="53340" y="33020"/>
                    <a:pt x="49530" y="44450"/>
                    <a:pt x="44450" y="48260"/>
                  </a:cubicBezTo>
                  <a:cubicBezTo>
                    <a:pt x="39370" y="53340"/>
                    <a:pt x="27940" y="57150"/>
                    <a:pt x="21590" y="54610"/>
                  </a:cubicBezTo>
                  <a:cubicBezTo>
                    <a:pt x="13970" y="53340"/>
                    <a:pt x="1270" y="39370"/>
                    <a:pt x="1270" y="31750"/>
                  </a:cubicBezTo>
                  <a:cubicBezTo>
                    <a:pt x="1270" y="24130"/>
                    <a:pt x="10160" y="11430"/>
                    <a:pt x="19050" y="6350"/>
                  </a:cubicBezTo>
                  <a:cubicBezTo>
                    <a:pt x="27940" y="1270"/>
                    <a:pt x="45720" y="0"/>
                    <a:pt x="55880" y="5080"/>
                  </a:cubicBezTo>
                  <a:cubicBezTo>
                    <a:pt x="67310" y="10160"/>
                    <a:pt x="82550" y="25400"/>
                    <a:pt x="81280" y="33020"/>
                  </a:cubicBezTo>
                  <a:cubicBezTo>
                    <a:pt x="81280" y="41910"/>
                    <a:pt x="55880" y="55880"/>
                    <a:pt x="55880" y="55880"/>
                  </a:cubicBezTo>
                </a:path>
              </a:pathLst>
            </a:custGeom>
            <a:solidFill>
              <a:srgbClr val="4AA948"/>
            </a:solidFill>
            <a:ln cap="sq">
              <a:noFill/>
              <a:prstDash val="solid"/>
              <a:miter/>
            </a:ln>
          </p:spPr>
          <p:txBody>
            <a:bodyPr/>
            <a:lstStyle/>
            <a:p>
              <a:endParaRPr lang="en-GB"/>
            </a:p>
          </p:txBody>
        </p:sp>
      </p:grpSp>
      <p:grpSp>
        <p:nvGrpSpPr>
          <p:cNvPr id="112" name="Group 112"/>
          <p:cNvGrpSpPr/>
          <p:nvPr/>
        </p:nvGrpSpPr>
        <p:grpSpPr>
          <a:xfrm>
            <a:off x="16414432" y="2245042"/>
            <a:ext cx="121920" cy="120015"/>
            <a:chOff x="0" y="0"/>
            <a:chExt cx="162560" cy="160020"/>
          </a:xfrm>
        </p:grpSpPr>
        <p:sp>
          <p:nvSpPr>
            <p:cNvPr id="113" name="Freeform 113"/>
            <p:cNvSpPr/>
            <p:nvPr/>
          </p:nvSpPr>
          <p:spPr>
            <a:xfrm>
              <a:off x="44450" y="48260"/>
              <a:ext cx="67310" cy="63500"/>
            </a:xfrm>
            <a:custGeom>
              <a:avLst/>
              <a:gdLst/>
              <a:ahLst/>
              <a:cxnLst/>
              <a:rect l="l" t="t" r="r" b="b"/>
              <a:pathLst>
                <a:path w="67310" h="63500">
                  <a:moveTo>
                    <a:pt x="7620" y="24130"/>
                  </a:moveTo>
                  <a:cubicBezTo>
                    <a:pt x="36830" y="1270"/>
                    <a:pt x="46990" y="0"/>
                    <a:pt x="53340" y="5080"/>
                  </a:cubicBezTo>
                  <a:cubicBezTo>
                    <a:pt x="59690" y="8890"/>
                    <a:pt x="67310" y="25400"/>
                    <a:pt x="66040" y="33020"/>
                  </a:cubicBezTo>
                  <a:cubicBezTo>
                    <a:pt x="64770" y="39370"/>
                    <a:pt x="55880" y="48260"/>
                    <a:pt x="49530" y="50800"/>
                  </a:cubicBezTo>
                  <a:cubicBezTo>
                    <a:pt x="43180" y="53340"/>
                    <a:pt x="31750" y="50800"/>
                    <a:pt x="25400" y="46990"/>
                  </a:cubicBezTo>
                  <a:cubicBezTo>
                    <a:pt x="20320" y="43180"/>
                    <a:pt x="15240" y="33020"/>
                    <a:pt x="15240" y="25400"/>
                  </a:cubicBezTo>
                  <a:cubicBezTo>
                    <a:pt x="16510" y="17780"/>
                    <a:pt x="26670" y="5080"/>
                    <a:pt x="34290" y="2540"/>
                  </a:cubicBezTo>
                  <a:cubicBezTo>
                    <a:pt x="41910" y="0"/>
                    <a:pt x="52070" y="2540"/>
                    <a:pt x="57150" y="7620"/>
                  </a:cubicBezTo>
                  <a:cubicBezTo>
                    <a:pt x="63500" y="12700"/>
                    <a:pt x="67310" y="22860"/>
                    <a:pt x="66040" y="30480"/>
                  </a:cubicBezTo>
                  <a:cubicBezTo>
                    <a:pt x="64770" y="39370"/>
                    <a:pt x="53340" y="54610"/>
                    <a:pt x="44450" y="59690"/>
                  </a:cubicBezTo>
                  <a:cubicBezTo>
                    <a:pt x="34290" y="63500"/>
                    <a:pt x="11430" y="63500"/>
                    <a:pt x="6350" y="57150"/>
                  </a:cubicBezTo>
                  <a:cubicBezTo>
                    <a:pt x="0" y="50800"/>
                    <a:pt x="7620" y="24130"/>
                    <a:pt x="7620" y="24130"/>
                  </a:cubicBezTo>
                </a:path>
              </a:pathLst>
            </a:custGeom>
            <a:solidFill>
              <a:srgbClr val="4AA948"/>
            </a:solidFill>
            <a:ln cap="sq">
              <a:noFill/>
              <a:prstDash val="solid"/>
              <a:miter/>
            </a:ln>
          </p:spPr>
          <p:txBody>
            <a:bodyPr/>
            <a:lstStyle/>
            <a:p>
              <a:endParaRPr lang="en-GB"/>
            </a:p>
          </p:txBody>
        </p:sp>
      </p:grpSp>
      <p:grpSp>
        <p:nvGrpSpPr>
          <p:cNvPr id="114" name="Group 114"/>
          <p:cNvGrpSpPr/>
          <p:nvPr/>
        </p:nvGrpSpPr>
        <p:grpSpPr>
          <a:xfrm>
            <a:off x="16443960" y="2440305"/>
            <a:ext cx="147638" cy="163830"/>
            <a:chOff x="0" y="0"/>
            <a:chExt cx="196850" cy="218440"/>
          </a:xfrm>
        </p:grpSpPr>
        <p:sp>
          <p:nvSpPr>
            <p:cNvPr id="115" name="Freeform 115"/>
            <p:cNvSpPr/>
            <p:nvPr/>
          </p:nvSpPr>
          <p:spPr>
            <a:xfrm>
              <a:off x="48260" y="48260"/>
              <a:ext cx="97790" cy="121920"/>
            </a:xfrm>
            <a:custGeom>
              <a:avLst/>
              <a:gdLst/>
              <a:ahLst/>
              <a:cxnLst/>
              <a:rect l="l" t="t" r="r" b="b"/>
              <a:pathLst>
                <a:path w="97790" h="121920">
                  <a:moveTo>
                    <a:pt x="52070" y="21590"/>
                  </a:moveTo>
                  <a:cubicBezTo>
                    <a:pt x="96520" y="105410"/>
                    <a:pt x="90170" y="114300"/>
                    <a:pt x="82550" y="116840"/>
                  </a:cubicBezTo>
                  <a:cubicBezTo>
                    <a:pt x="76200" y="119380"/>
                    <a:pt x="58420" y="116840"/>
                    <a:pt x="53340" y="110490"/>
                  </a:cubicBezTo>
                  <a:cubicBezTo>
                    <a:pt x="48260" y="102870"/>
                    <a:pt x="50800" y="80010"/>
                    <a:pt x="55880" y="73660"/>
                  </a:cubicBezTo>
                  <a:cubicBezTo>
                    <a:pt x="60960" y="68580"/>
                    <a:pt x="72390" y="67310"/>
                    <a:pt x="80010" y="69850"/>
                  </a:cubicBezTo>
                  <a:cubicBezTo>
                    <a:pt x="86360" y="71120"/>
                    <a:pt x="95250" y="78740"/>
                    <a:pt x="96520" y="86360"/>
                  </a:cubicBezTo>
                  <a:cubicBezTo>
                    <a:pt x="97790" y="95250"/>
                    <a:pt x="87630" y="115570"/>
                    <a:pt x="77470" y="118110"/>
                  </a:cubicBezTo>
                  <a:cubicBezTo>
                    <a:pt x="64770" y="121920"/>
                    <a:pt x="27940" y="99060"/>
                    <a:pt x="15240" y="82550"/>
                  </a:cubicBezTo>
                  <a:cubicBezTo>
                    <a:pt x="5080" y="68580"/>
                    <a:pt x="0" y="45720"/>
                    <a:pt x="2540" y="31750"/>
                  </a:cubicBezTo>
                  <a:cubicBezTo>
                    <a:pt x="3810" y="20320"/>
                    <a:pt x="11430" y="5080"/>
                    <a:pt x="19050" y="2540"/>
                  </a:cubicBezTo>
                  <a:cubicBezTo>
                    <a:pt x="27940" y="0"/>
                    <a:pt x="52070" y="21590"/>
                    <a:pt x="52070" y="21590"/>
                  </a:cubicBezTo>
                </a:path>
              </a:pathLst>
            </a:custGeom>
            <a:solidFill>
              <a:srgbClr val="4AA948"/>
            </a:solidFill>
            <a:ln cap="sq">
              <a:noFill/>
              <a:prstDash val="solid"/>
              <a:miter/>
            </a:ln>
          </p:spPr>
          <p:txBody>
            <a:bodyPr/>
            <a:lstStyle/>
            <a:p>
              <a:endParaRPr lang="en-GB"/>
            </a:p>
          </p:txBody>
        </p:sp>
      </p:grpSp>
      <p:grpSp>
        <p:nvGrpSpPr>
          <p:cNvPr id="116" name="Group 116"/>
          <p:cNvGrpSpPr/>
          <p:nvPr/>
        </p:nvGrpSpPr>
        <p:grpSpPr>
          <a:xfrm>
            <a:off x="16477298" y="2433638"/>
            <a:ext cx="131445" cy="132398"/>
            <a:chOff x="0" y="0"/>
            <a:chExt cx="175260" cy="176530"/>
          </a:xfrm>
        </p:grpSpPr>
        <p:sp>
          <p:nvSpPr>
            <p:cNvPr id="117" name="Freeform 117"/>
            <p:cNvSpPr/>
            <p:nvPr/>
          </p:nvSpPr>
          <p:spPr>
            <a:xfrm>
              <a:off x="45720" y="49530"/>
              <a:ext cx="78740" cy="82550"/>
            </a:xfrm>
            <a:custGeom>
              <a:avLst/>
              <a:gdLst/>
              <a:ahLst/>
              <a:cxnLst/>
              <a:rect l="l" t="t" r="r" b="b"/>
              <a:pathLst>
                <a:path w="78740" h="82550">
                  <a:moveTo>
                    <a:pt x="5080" y="38100"/>
                  </a:moveTo>
                  <a:cubicBezTo>
                    <a:pt x="66040" y="2540"/>
                    <a:pt x="77470" y="16510"/>
                    <a:pt x="77470" y="24130"/>
                  </a:cubicBezTo>
                  <a:cubicBezTo>
                    <a:pt x="78740" y="33020"/>
                    <a:pt x="68580" y="46990"/>
                    <a:pt x="60960" y="50800"/>
                  </a:cubicBezTo>
                  <a:cubicBezTo>
                    <a:pt x="54610" y="53340"/>
                    <a:pt x="43180" y="52070"/>
                    <a:pt x="38100" y="46990"/>
                  </a:cubicBezTo>
                  <a:cubicBezTo>
                    <a:pt x="31750" y="43180"/>
                    <a:pt x="26670" y="33020"/>
                    <a:pt x="26670" y="26670"/>
                  </a:cubicBezTo>
                  <a:cubicBezTo>
                    <a:pt x="27940" y="17780"/>
                    <a:pt x="38100" y="5080"/>
                    <a:pt x="45720" y="2540"/>
                  </a:cubicBezTo>
                  <a:cubicBezTo>
                    <a:pt x="53340" y="0"/>
                    <a:pt x="64770" y="2540"/>
                    <a:pt x="69850" y="7620"/>
                  </a:cubicBezTo>
                  <a:cubicBezTo>
                    <a:pt x="74930" y="13970"/>
                    <a:pt x="77470" y="27940"/>
                    <a:pt x="74930" y="38100"/>
                  </a:cubicBezTo>
                  <a:cubicBezTo>
                    <a:pt x="71120" y="50800"/>
                    <a:pt x="53340" y="68580"/>
                    <a:pt x="40640" y="74930"/>
                  </a:cubicBezTo>
                  <a:cubicBezTo>
                    <a:pt x="30480" y="78740"/>
                    <a:pt x="12700" y="82550"/>
                    <a:pt x="6350" y="76200"/>
                  </a:cubicBezTo>
                  <a:cubicBezTo>
                    <a:pt x="0" y="71120"/>
                    <a:pt x="5080" y="38100"/>
                    <a:pt x="5080" y="38100"/>
                  </a:cubicBezTo>
                </a:path>
              </a:pathLst>
            </a:custGeom>
            <a:solidFill>
              <a:srgbClr val="4AA948"/>
            </a:solidFill>
            <a:ln cap="sq">
              <a:noFill/>
              <a:prstDash val="solid"/>
              <a:miter/>
            </a:ln>
          </p:spPr>
          <p:txBody>
            <a:bodyPr/>
            <a:lstStyle/>
            <a:p>
              <a:endParaRPr lang="en-GB"/>
            </a:p>
          </p:txBody>
        </p:sp>
      </p:grpSp>
      <p:grpSp>
        <p:nvGrpSpPr>
          <p:cNvPr id="118" name="Group 118"/>
          <p:cNvGrpSpPr/>
          <p:nvPr/>
        </p:nvGrpSpPr>
        <p:grpSpPr>
          <a:xfrm>
            <a:off x="16448723" y="2406015"/>
            <a:ext cx="176212" cy="124777"/>
            <a:chOff x="0" y="0"/>
            <a:chExt cx="234950" cy="166370"/>
          </a:xfrm>
        </p:grpSpPr>
        <p:sp>
          <p:nvSpPr>
            <p:cNvPr id="119" name="Freeform 119"/>
            <p:cNvSpPr/>
            <p:nvPr/>
          </p:nvSpPr>
          <p:spPr>
            <a:xfrm>
              <a:off x="50800" y="49530"/>
              <a:ext cx="134620" cy="72390"/>
            </a:xfrm>
            <a:custGeom>
              <a:avLst/>
              <a:gdLst/>
              <a:ahLst/>
              <a:cxnLst/>
              <a:rect l="l" t="t" r="r" b="b"/>
              <a:pathLst>
                <a:path w="134620" h="72390">
                  <a:moveTo>
                    <a:pt x="20320" y="16510"/>
                  </a:moveTo>
                  <a:cubicBezTo>
                    <a:pt x="124460" y="5080"/>
                    <a:pt x="133350" y="17780"/>
                    <a:pt x="133350" y="25400"/>
                  </a:cubicBezTo>
                  <a:cubicBezTo>
                    <a:pt x="133350" y="34290"/>
                    <a:pt x="115570" y="50800"/>
                    <a:pt x="107950" y="52070"/>
                  </a:cubicBezTo>
                  <a:cubicBezTo>
                    <a:pt x="100330" y="53340"/>
                    <a:pt x="90170" y="45720"/>
                    <a:pt x="86360" y="40640"/>
                  </a:cubicBezTo>
                  <a:cubicBezTo>
                    <a:pt x="82550" y="34290"/>
                    <a:pt x="80010" y="22860"/>
                    <a:pt x="83820" y="16510"/>
                  </a:cubicBezTo>
                  <a:cubicBezTo>
                    <a:pt x="88900" y="8890"/>
                    <a:pt x="110490" y="0"/>
                    <a:pt x="118110" y="3810"/>
                  </a:cubicBezTo>
                  <a:cubicBezTo>
                    <a:pt x="125730" y="6350"/>
                    <a:pt x="134620" y="22860"/>
                    <a:pt x="132080" y="30480"/>
                  </a:cubicBezTo>
                  <a:cubicBezTo>
                    <a:pt x="130810" y="39370"/>
                    <a:pt x="121920" y="45720"/>
                    <a:pt x="110490" y="52070"/>
                  </a:cubicBezTo>
                  <a:cubicBezTo>
                    <a:pt x="90170" y="60960"/>
                    <a:pt x="36830" y="72390"/>
                    <a:pt x="19050" y="66040"/>
                  </a:cubicBezTo>
                  <a:cubicBezTo>
                    <a:pt x="8890" y="62230"/>
                    <a:pt x="1270" y="50800"/>
                    <a:pt x="0" y="43180"/>
                  </a:cubicBezTo>
                  <a:cubicBezTo>
                    <a:pt x="0" y="34290"/>
                    <a:pt x="20320" y="16510"/>
                    <a:pt x="20320" y="16510"/>
                  </a:cubicBezTo>
                </a:path>
              </a:pathLst>
            </a:custGeom>
            <a:solidFill>
              <a:srgbClr val="4AA948"/>
            </a:solidFill>
            <a:ln cap="sq">
              <a:noFill/>
              <a:prstDash val="solid"/>
              <a:miter/>
            </a:ln>
          </p:spPr>
          <p:txBody>
            <a:bodyPr/>
            <a:lstStyle/>
            <a:p>
              <a:endParaRPr lang="en-GB"/>
            </a:p>
          </p:txBody>
        </p:sp>
      </p:grpSp>
      <p:grpSp>
        <p:nvGrpSpPr>
          <p:cNvPr id="120" name="Group 120"/>
          <p:cNvGrpSpPr/>
          <p:nvPr/>
        </p:nvGrpSpPr>
        <p:grpSpPr>
          <a:xfrm>
            <a:off x="16551593" y="2376487"/>
            <a:ext cx="118110" cy="126683"/>
            <a:chOff x="0" y="0"/>
            <a:chExt cx="157480" cy="168910"/>
          </a:xfrm>
        </p:grpSpPr>
        <p:sp>
          <p:nvSpPr>
            <p:cNvPr id="121" name="Freeform 121"/>
            <p:cNvSpPr/>
            <p:nvPr/>
          </p:nvSpPr>
          <p:spPr>
            <a:xfrm>
              <a:off x="50800" y="48260"/>
              <a:ext cx="55880" cy="72390"/>
            </a:xfrm>
            <a:custGeom>
              <a:avLst/>
              <a:gdLst/>
              <a:ahLst/>
              <a:cxnLst/>
              <a:rect l="l" t="t" r="r" b="b"/>
              <a:pathLst>
                <a:path w="55880" h="72390">
                  <a:moveTo>
                    <a:pt x="55880" y="44450"/>
                  </a:moveTo>
                  <a:cubicBezTo>
                    <a:pt x="38100" y="69850"/>
                    <a:pt x="26670" y="71120"/>
                    <a:pt x="20320" y="68580"/>
                  </a:cubicBezTo>
                  <a:cubicBezTo>
                    <a:pt x="13970" y="66040"/>
                    <a:pt x="6350" y="57150"/>
                    <a:pt x="5080" y="50800"/>
                  </a:cubicBezTo>
                  <a:cubicBezTo>
                    <a:pt x="3810" y="43180"/>
                    <a:pt x="6350" y="31750"/>
                    <a:pt x="11430" y="26670"/>
                  </a:cubicBezTo>
                  <a:cubicBezTo>
                    <a:pt x="17780" y="21590"/>
                    <a:pt x="34290" y="19050"/>
                    <a:pt x="41910" y="22860"/>
                  </a:cubicBezTo>
                  <a:cubicBezTo>
                    <a:pt x="48260" y="25400"/>
                    <a:pt x="54610" y="35560"/>
                    <a:pt x="55880" y="41910"/>
                  </a:cubicBezTo>
                  <a:cubicBezTo>
                    <a:pt x="55880" y="49530"/>
                    <a:pt x="52070" y="59690"/>
                    <a:pt x="46990" y="63500"/>
                  </a:cubicBezTo>
                  <a:cubicBezTo>
                    <a:pt x="40640" y="68580"/>
                    <a:pt x="30480" y="72390"/>
                    <a:pt x="22860" y="68580"/>
                  </a:cubicBezTo>
                  <a:cubicBezTo>
                    <a:pt x="13970" y="64770"/>
                    <a:pt x="0" y="43180"/>
                    <a:pt x="0" y="31750"/>
                  </a:cubicBezTo>
                  <a:cubicBezTo>
                    <a:pt x="1270" y="21590"/>
                    <a:pt x="10160" y="6350"/>
                    <a:pt x="17780" y="2540"/>
                  </a:cubicBezTo>
                  <a:cubicBezTo>
                    <a:pt x="27940" y="0"/>
                    <a:pt x="55880" y="15240"/>
                    <a:pt x="55880" y="15240"/>
                  </a:cubicBezTo>
                </a:path>
              </a:pathLst>
            </a:custGeom>
            <a:solidFill>
              <a:srgbClr val="4AA948"/>
            </a:solidFill>
            <a:ln cap="sq">
              <a:noFill/>
              <a:prstDash val="solid"/>
              <a:miter/>
            </a:ln>
          </p:spPr>
          <p:txBody>
            <a:bodyPr/>
            <a:lstStyle/>
            <a:p>
              <a:endParaRPr lang="en-GB"/>
            </a:p>
          </p:txBody>
        </p:sp>
      </p:grpSp>
      <p:grpSp>
        <p:nvGrpSpPr>
          <p:cNvPr id="122" name="Group 122"/>
          <p:cNvGrpSpPr/>
          <p:nvPr/>
        </p:nvGrpSpPr>
        <p:grpSpPr>
          <a:xfrm>
            <a:off x="16549688" y="2461260"/>
            <a:ext cx="142875" cy="114300"/>
            <a:chOff x="0" y="0"/>
            <a:chExt cx="190500" cy="152400"/>
          </a:xfrm>
        </p:grpSpPr>
        <p:sp>
          <p:nvSpPr>
            <p:cNvPr id="123" name="Freeform 123"/>
            <p:cNvSpPr/>
            <p:nvPr/>
          </p:nvSpPr>
          <p:spPr>
            <a:xfrm>
              <a:off x="50800" y="49530"/>
              <a:ext cx="88900" cy="57150"/>
            </a:xfrm>
            <a:custGeom>
              <a:avLst/>
              <a:gdLst/>
              <a:ahLst/>
              <a:cxnLst/>
              <a:rect l="l" t="t" r="r" b="b"/>
              <a:pathLst>
                <a:path w="88900" h="57150">
                  <a:moveTo>
                    <a:pt x="25400" y="1270"/>
                  </a:moveTo>
                  <a:cubicBezTo>
                    <a:pt x="88900" y="20320"/>
                    <a:pt x="86360" y="36830"/>
                    <a:pt x="81280" y="43180"/>
                  </a:cubicBezTo>
                  <a:cubicBezTo>
                    <a:pt x="76200" y="49530"/>
                    <a:pt x="59690" y="53340"/>
                    <a:pt x="52070" y="50800"/>
                  </a:cubicBezTo>
                  <a:cubicBezTo>
                    <a:pt x="44450" y="48260"/>
                    <a:pt x="38100" y="38100"/>
                    <a:pt x="36830" y="31750"/>
                  </a:cubicBezTo>
                  <a:cubicBezTo>
                    <a:pt x="35560" y="24130"/>
                    <a:pt x="39370" y="13970"/>
                    <a:pt x="44450" y="8890"/>
                  </a:cubicBezTo>
                  <a:cubicBezTo>
                    <a:pt x="49530" y="3810"/>
                    <a:pt x="60960" y="0"/>
                    <a:pt x="67310" y="2540"/>
                  </a:cubicBezTo>
                  <a:cubicBezTo>
                    <a:pt x="74930" y="5080"/>
                    <a:pt x="87630" y="17780"/>
                    <a:pt x="87630" y="25400"/>
                  </a:cubicBezTo>
                  <a:cubicBezTo>
                    <a:pt x="87630" y="34290"/>
                    <a:pt x="78740" y="46990"/>
                    <a:pt x="69850" y="50800"/>
                  </a:cubicBezTo>
                  <a:cubicBezTo>
                    <a:pt x="59690" y="57150"/>
                    <a:pt x="36830" y="57150"/>
                    <a:pt x="25400" y="52070"/>
                  </a:cubicBezTo>
                  <a:cubicBezTo>
                    <a:pt x="13970" y="48260"/>
                    <a:pt x="0" y="33020"/>
                    <a:pt x="0" y="24130"/>
                  </a:cubicBezTo>
                  <a:cubicBezTo>
                    <a:pt x="0" y="16510"/>
                    <a:pt x="25400" y="1270"/>
                    <a:pt x="25400" y="1270"/>
                  </a:cubicBezTo>
                </a:path>
              </a:pathLst>
            </a:custGeom>
            <a:solidFill>
              <a:srgbClr val="4AA948"/>
            </a:solidFill>
            <a:ln cap="sq">
              <a:noFill/>
              <a:prstDash val="solid"/>
              <a:miter/>
            </a:ln>
          </p:spPr>
          <p:txBody>
            <a:bodyPr/>
            <a:lstStyle/>
            <a:p>
              <a:endParaRPr lang="en-GB"/>
            </a:p>
          </p:txBody>
        </p:sp>
      </p:grpSp>
      <p:grpSp>
        <p:nvGrpSpPr>
          <p:cNvPr id="124" name="Group 124"/>
          <p:cNvGrpSpPr/>
          <p:nvPr/>
        </p:nvGrpSpPr>
        <p:grpSpPr>
          <a:xfrm>
            <a:off x="16622077" y="2441257"/>
            <a:ext cx="338138" cy="235267"/>
            <a:chOff x="0" y="0"/>
            <a:chExt cx="450850" cy="313690"/>
          </a:xfrm>
        </p:grpSpPr>
        <p:sp>
          <p:nvSpPr>
            <p:cNvPr id="125" name="Freeform 125"/>
            <p:cNvSpPr/>
            <p:nvPr/>
          </p:nvSpPr>
          <p:spPr>
            <a:xfrm>
              <a:off x="48260" y="49530"/>
              <a:ext cx="351790" cy="213360"/>
            </a:xfrm>
            <a:custGeom>
              <a:avLst/>
              <a:gdLst/>
              <a:ahLst/>
              <a:cxnLst/>
              <a:rect l="l" t="t" r="r" b="b"/>
              <a:pathLst>
                <a:path w="351790" h="213360">
                  <a:moveTo>
                    <a:pt x="39370" y="1270"/>
                  </a:moveTo>
                  <a:cubicBezTo>
                    <a:pt x="105410" y="41910"/>
                    <a:pt x="139700" y="30480"/>
                    <a:pt x="171450" y="35560"/>
                  </a:cubicBezTo>
                  <a:cubicBezTo>
                    <a:pt x="207010" y="41910"/>
                    <a:pt x="267970" y="52070"/>
                    <a:pt x="281940" y="69850"/>
                  </a:cubicBezTo>
                  <a:cubicBezTo>
                    <a:pt x="289560" y="78740"/>
                    <a:pt x="288290" y="95250"/>
                    <a:pt x="283210" y="102870"/>
                  </a:cubicBezTo>
                  <a:cubicBezTo>
                    <a:pt x="276860" y="114300"/>
                    <a:pt x="254000" y="121920"/>
                    <a:pt x="237490" y="123190"/>
                  </a:cubicBezTo>
                  <a:cubicBezTo>
                    <a:pt x="217170" y="124460"/>
                    <a:pt x="179070" y="114300"/>
                    <a:pt x="170180" y="101600"/>
                  </a:cubicBezTo>
                  <a:cubicBezTo>
                    <a:pt x="163830" y="92710"/>
                    <a:pt x="167640" y="69850"/>
                    <a:pt x="173990" y="64770"/>
                  </a:cubicBezTo>
                  <a:cubicBezTo>
                    <a:pt x="179070" y="58420"/>
                    <a:pt x="200660" y="59690"/>
                    <a:pt x="203200" y="63500"/>
                  </a:cubicBezTo>
                  <a:cubicBezTo>
                    <a:pt x="205740" y="68580"/>
                    <a:pt x="177800" y="102870"/>
                    <a:pt x="171450" y="101600"/>
                  </a:cubicBezTo>
                  <a:cubicBezTo>
                    <a:pt x="167640" y="100330"/>
                    <a:pt x="163830" y="80010"/>
                    <a:pt x="167640" y="72390"/>
                  </a:cubicBezTo>
                  <a:cubicBezTo>
                    <a:pt x="171450" y="66040"/>
                    <a:pt x="189230" y="57150"/>
                    <a:pt x="198120" y="59690"/>
                  </a:cubicBezTo>
                  <a:cubicBezTo>
                    <a:pt x="213360" y="64770"/>
                    <a:pt x="236220" y="99060"/>
                    <a:pt x="237490" y="118110"/>
                  </a:cubicBezTo>
                  <a:cubicBezTo>
                    <a:pt x="238760" y="135890"/>
                    <a:pt x="223520" y="163830"/>
                    <a:pt x="213360" y="171450"/>
                  </a:cubicBezTo>
                  <a:cubicBezTo>
                    <a:pt x="205740" y="176530"/>
                    <a:pt x="195580" y="176530"/>
                    <a:pt x="189230" y="173990"/>
                  </a:cubicBezTo>
                  <a:cubicBezTo>
                    <a:pt x="182880" y="171450"/>
                    <a:pt x="173990" y="165100"/>
                    <a:pt x="172720" y="157480"/>
                  </a:cubicBezTo>
                  <a:cubicBezTo>
                    <a:pt x="170180" y="149860"/>
                    <a:pt x="173990" y="135890"/>
                    <a:pt x="180340" y="129540"/>
                  </a:cubicBezTo>
                  <a:cubicBezTo>
                    <a:pt x="186690" y="123190"/>
                    <a:pt x="205740" y="130810"/>
                    <a:pt x="215900" y="124460"/>
                  </a:cubicBezTo>
                  <a:cubicBezTo>
                    <a:pt x="226060" y="119380"/>
                    <a:pt x="231140" y="100330"/>
                    <a:pt x="241300" y="93980"/>
                  </a:cubicBezTo>
                  <a:cubicBezTo>
                    <a:pt x="248920" y="90170"/>
                    <a:pt x="257810" y="87630"/>
                    <a:pt x="266700" y="88900"/>
                  </a:cubicBezTo>
                  <a:cubicBezTo>
                    <a:pt x="275590" y="88900"/>
                    <a:pt x="287020" y="90170"/>
                    <a:pt x="297180" y="97790"/>
                  </a:cubicBezTo>
                  <a:cubicBezTo>
                    <a:pt x="313690" y="110490"/>
                    <a:pt x="342900" y="154940"/>
                    <a:pt x="347980" y="175260"/>
                  </a:cubicBezTo>
                  <a:cubicBezTo>
                    <a:pt x="350520" y="186690"/>
                    <a:pt x="349250" y="199390"/>
                    <a:pt x="342900" y="205740"/>
                  </a:cubicBezTo>
                  <a:cubicBezTo>
                    <a:pt x="337820" y="210820"/>
                    <a:pt x="320040" y="213360"/>
                    <a:pt x="312420" y="209550"/>
                  </a:cubicBezTo>
                  <a:cubicBezTo>
                    <a:pt x="306070" y="207010"/>
                    <a:pt x="300990" y="196850"/>
                    <a:pt x="299720" y="189230"/>
                  </a:cubicBezTo>
                  <a:cubicBezTo>
                    <a:pt x="299720" y="182880"/>
                    <a:pt x="303530" y="172720"/>
                    <a:pt x="309880" y="167640"/>
                  </a:cubicBezTo>
                  <a:cubicBezTo>
                    <a:pt x="314960" y="163830"/>
                    <a:pt x="326390" y="161290"/>
                    <a:pt x="332740" y="163830"/>
                  </a:cubicBezTo>
                  <a:cubicBezTo>
                    <a:pt x="340360" y="166370"/>
                    <a:pt x="351790" y="180340"/>
                    <a:pt x="350520" y="187960"/>
                  </a:cubicBezTo>
                  <a:cubicBezTo>
                    <a:pt x="349250" y="196850"/>
                    <a:pt x="334010" y="213360"/>
                    <a:pt x="323850" y="213360"/>
                  </a:cubicBezTo>
                  <a:cubicBezTo>
                    <a:pt x="308610" y="212090"/>
                    <a:pt x="287020" y="153670"/>
                    <a:pt x="271780" y="151130"/>
                  </a:cubicBezTo>
                  <a:cubicBezTo>
                    <a:pt x="260350" y="149860"/>
                    <a:pt x="252730" y="171450"/>
                    <a:pt x="240030" y="175260"/>
                  </a:cubicBezTo>
                  <a:cubicBezTo>
                    <a:pt x="224790" y="180340"/>
                    <a:pt x="194310" y="179070"/>
                    <a:pt x="182880" y="171450"/>
                  </a:cubicBezTo>
                  <a:cubicBezTo>
                    <a:pt x="175260" y="166370"/>
                    <a:pt x="168910" y="152400"/>
                    <a:pt x="171450" y="146050"/>
                  </a:cubicBezTo>
                  <a:cubicBezTo>
                    <a:pt x="172720" y="138430"/>
                    <a:pt x="193040" y="137160"/>
                    <a:pt x="195580" y="129540"/>
                  </a:cubicBezTo>
                  <a:cubicBezTo>
                    <a:pt x="198120" y="118110"/>
                    <a:pt x="165100" y="91440"/>
                    <a:pt x="165100" y="78740"/>
                  </a:cubicBezTo>
                  <a:cubicBezTo>
                    <a:pt x="166370" y="71120"/>
                    <a:pt x="173990" y="63500"/>
                    <a:pt x="180340" y="60960"/>
                  </a:cubicBezTo>
                  <a:cubicBezTo>
                    <a:pt x="186690" y="58420"/>
                    <a:pt x="201930" y="58420"/>
                    <a:pt x="204470" y="62230"/>
                  </a:cubicBezTo>
                  <a:cubicBezTo>
                    <a:pt x="207010" y="68580"/>
                    <a:pt x="180340" y="106680"/>
                    <a:pt x="175260" y="105410"/>
                  </a:cubicBezTo>
                  <a:cubicBezTo>
                    <a:pt x="170180" y="105410"/>
                    <a:pt x="162560" y="76200"/>
                    <a:pt x="168910" y="68580"/>
                  </a:cubicBezTo>
                  <a:cubicBezTo>
                    <a:pt x="181610" y="54610"/>
                    <a:pt x="266700" y="57150"/>
                    <a:pt x="281940" y="69850"/>
                  </a:cubicBezTo>
                  <a:cubicBezTo>
                    <a:pt x="289560" y="76200"/>
                    <a:pt x="289560" y="91440"/>
                    <a:pt x="287020" y="97790"/>
                  </a:cubicBezTo>
                  <a:cubicBezTo>
                    <a:pt x="283210" y="105410"/>
                    <a:pt x="271780" y="113030"/>
                    <a:pt x="261620" y="113030"/>
                  </a:cubicBezTo>
                  <a:cubicBezTo>
                    <a:pt x="250190" y="113030"/>
                    <a:pt x="240030" y="99060"/>
                    <a:pt x="222250" y="93980"/>
                  </a:cubicBezTo>
                  <a:cubicBezTo>
                    <a:pt x="186690" y="83820"/>
                    <a:pt x="95250" y="91440"/>
                    <a:pt x="55880" y="73660"/>
                  </a:cubicBezTo>
                  <a:cubicBezTo>
                    <a:pt x="31750" y="63500"/>
                    <a:pt x="6350" y="41910"/>
                    <a:pt x="2540" y="27940"/>
                  </a:cubicBezTo>
                  <a:cubicBezTo>
                    <a:pt x="0" y="19050"/>
                    <a:pt x="5080" y="10160"/>
                    <a:pt x="10160" y="5080"/>
                  </a:cubicBezTo>
                  <a:cubicBezTo>
                    <a:pt x="16510" y="0"/>
                    <a:pt x="39370" y="1270"/>
                    <a:pt x="39370" y="1270"/>
                  </a:cubicBezTo>
                </a:path>
              </a:pathLst>
            </a:custGeom>
            <a:solidFill>
              <a:srgbClr val="4AA948"/>
            </a:solidFill>
            <a:ln cap="sq">
              <a:noFill/>
              <a:prstDash val="solid"/>
              <a:miter/>
            </a:ln>
          </p:spPr>
          <p:txBody>
            <a:bodyPr/>
            <a:lstStyle/>
            <a:p>
              <a:endParaRPr lang="en-GB"/>
            </a:p>
          </p:txBody>
        </p:sp>
      </p:grpSp>
      <p:grpSp>
        <p:nvGrpSpPr>
          <p:cNvPr id="126" name="Group 126"/>
          <p:cNvGrpSpPr/>
          <p:nvPr/>
        </p:nvGrpSpPr>
        <p:grpSpPr>
          <a:xfrm>
            <a:off x="16835438" y="2500312"/>
            <a:ext cx="162878" cy="136208"/>
            <a:chOff x="0" y="0"/>
            <a:chExt cx="217170" cy="181610"/>
          </a:xfrm>
        </p:grpSpPr>
        <p:sp>
          <p:nvSpPr>
            <p:cNvPr id="127" name="Freeform 127"/>
            <p:cNvSpPr/>
            <p:nvPr/>
          </p:nvSpPr>
          <p:spPr>
            <a:xfrm>
              <a:off x="48260" y="50800"/>
              <a:ext cx="119380" cy="80010"/>
            </a:xfrm>
            <a:custGeom>
              <a:avLst/>
              <a:gdLst/>
              <a:ahLst/>
              <a:cxnLst/>
              <a:rect l="l" t="t" r="r" b="b"/>
              <a:pathLst>
                <a:path w="119380" h="80010">
                  <a:moveTo>
                    <a:pt x="20320" y="30480"/>
                  </a:moveTo>
                  <a:cubicBezTo>
                    <a:pt x="104140" y="2540"/>
                    <a:pt x="115570" y="12700"/>
                    <a:pt x="118110" y="20320"/>
                  </a:cubicBezTo>
                  <a:cubicBezTo>
                    <a:pt x="119380" y="26670"/>
                    <a:pt x="116840" y="38100"/>
                    <a:pt x="111760" y="43180"/>
                  </a:cubicBezTo>
                  <a:cubicBezTo>
                    <a:pt x="106680" y="48260"/>
                    <a:pt x="96520" y="52070"/>
                    <a:pt x="88900" y="50800"/>
                  </a:cubicBezTo>
                  <a:cubicBezTo>
                    <a:pt x="81280" y="49530"/>
                    <a:pt x="69850" y="36830"/>
                    <a:pt x="67310" y="29210"/>
                  </a:cubicBezTo>
                  <a:cubicBezTo>
                    <a:pt x="66040" y="21590"/>
                    <a:pt x="69850" y="11430"/>
                    <a:pt x="76200" y="6350"/>
                  </a:cubicBezTo>
                  <a:cubicBezTo>
                    <a:pt x="82550" y="1270"/>
                    <a:pt x="100330" y="0"/>
                    <a:pt x="106680" y="5080"/>
                  </a:cubicBezTo>
                  <a:cubicBezTo>
                    <a:pt x="114300" y="10160"/>
                    <a:pt x="119380" y="30480"/>
                    <a:pt x="113030" y="40640"/>
                  </a:cubicBezTo>
                  <a:cubicBezTo>
                    <a:pt x="105410" y="57150"/>
                    <a:pt x="52070" y="80010"/>
                    <a:pt x="31750" y="80010"/>
                  </a:cubicBezTo>
                  <a:cubicBezTo>
                    <a:pt x="19050" y="80010"/>
                    <a:pt x="5080" y="72390"/>
                    <a:pt x="2540" y="64770"/>
                  </a:cubicBezTo>
                  <a:cubicBezTo>
                    <a:pt x="0" y="55880"/>
                    <a:pt x="20320" y="30480"/>
                    <a:pt x="20320" y="30480"/>
                  </a:cubicBezTo>
                </a:path>
              </a:pathLst>
            </a:custGeom>
            <a:solidFill>
              <a:srgbClr val="4AA948"/>
            </a:solidFill>
            <a:ln cap="sq">
              <a:noFill/>
              <a:prstDash val="solid"/>
              <a:miter/>
            </a:ln>
          </p:spPr>
          <p:txBody>
            <a:bodyPr/>
            <a:lstStyle/>
            <a:p>
              <a:endParaRPr lang="en-GB"/>
            </a:p>
          </p:txBody>
        </p:sp>
      </p:grpSp>
      <p:grpSp>
        <p:nvGrpSpPr>
          <p:cNvPr id="128" name="Group 128"/>
          <p:cNvGrpSpPr/>
          <p:nvPr/>
        </p:nvGrpSpPr>
        <p:grpSpPr>
          <a:xfrm>
            <a:off x="16386810" y="2372678"/>
            <a:ext cx="120967" cy="115252"/>
            <a:chOff x="0" y="0"/>
            <a:chExt cx="161290" cy="153670"/>
          </a:xfrm>
        </p:grpSpPr>
        <p:sp>
          <p:nvSpPr>
            <p:cNvPr id="129" name="Freeform 129"/>
            <p:cNvSpPr/>
            <p:nvPr/>
          </p:nvSpPr>
          <p:spPr>
            <a:xfrm>
              <a:off x="49530" y="49530"/>
              <a:ext cx="60960" cy="53340"/>
            </a:xfrm>
            <a:custGeom>
              <a:avLst/>
              <a:gdLst/>
              <a:ahLst/>
              <a:cxnLst/>
              <a:rect l="l" t="t" r="r" b="b"/>
              <a:pathLst>
                <a:path w="60960" h="53340">
                  <a:moveTo>
                    <a:pt x="35560" y="1270"/>
                  </a:moveTo>
                  <a:cubicBezTo>
                    <a:pt x="60960" y="34290"/>
                    <a:pt x="54610" y="44450"/>
                    <a:pt x="48260" y="48260"/>
                  </a:cubicBezTo>
                  <a:cubicBezTo>
                    <a:pt x="41910" y="52070"/>
                    <a:pt x="30480" y="52070"/>
                    <a:pt x="24130" y="49530"/>
                  </a:cubicBezTo>
                  <a:cubicBezTo>
                    <a:pt x="17780" y="45720"/>
                    <a:pt x="11430" y="36830"/>
                    <a:pt x="10160" y="30480"/>
                  </a:cubicBezTo>
                  <a:cubicBezTo>
                    <a:pt x="8890" y="22860"/>
                    <a:pt x="12700" y="12700"/>
                    <a:pt x="17780" y="7620"/>
                  </a:cubicBezTo>
                  <a:cubicBezTo>
                    <a:pt x="22860" y="2540"/>
                    <a:pt x="34290" y="0"/>
                    <a:pt x="40640" y="1270"/>
                  </a:cubicBezTo>
                  <a:cubicBezTo>
                    <a:pt x="48260" y="2540"/>
                    <a:pt x="55880" y="10160"/>
                    <a:pt x="58420" y="16510"/>
                  </a:cubicBezTo>
                  <a:cubicBezTo>
                    <a:pt x="60960" y="22860"/>
                    <a:pt x="60960" y="34290"/>
                    <a:pt x="55880" y="40640"/>
                  </a:cubicBezTo>
                  <a:cubicBezTo>
                    <a:pt x="52070" y="46990"/>
                    <a:pt x="38100" y="53340"/>
                    <a:pt x="29210" y="52070"/>
                  </a:cubicBezTo>
                  <a:cubicBezTo>
                    <a:pt x="19050" y="50800"/>
                    <a:pt x="3810" y="39370"/>
                    <a:pt x="1270" y="30480"/>
                  </a:cubicBezTo>
                  <a:cubicBezTo>
                    <a:pt x="0" y="21590"/>
                    <a:pt x="20320" y="1270"/>
                    <a:pt x="20320" y="1270"/>
                  </a:cubicBezTo>
                </a:path>
              </a:pathLst>
            </a:custGeom>
            <a:solidFill>
              <a:srgbClr val="4AA948"/>
            </a:solidFill>
            <a:ln cap="sq">
              <a:noFill/>
              <a:prstDash val="solid"/>
              <a:miter/>
            </a:ln>
          </p:spPr>
          <p:txBody>
            <a:bodyPr/>
            <a:lstStyle/>
            <a:p>
              <a:endParaRPr lang="en-GB"/>
            </a:p>
          </p:txBody>
        </p:sp>
      </p:grpSp>
      <p:grpSp>
        <p:nvGrpSpPr>
          <p:cNvPr id="130" name="Group 130"/>
          <p:cNvGrpSpPr/>
          <p:nvPr/>
        </p:nvGrpSpPr>
        <p:grpSpPr>
          <a:xfrm>
            <a:off x="16262032" y="2521267"/>
            <a:ext cx="251460" cy="143828"/>
            <a:chOff x="0" y="0"/>
            <a:chExt cx="335280" cy="191770"/>
          </a:xfrm>
        </p:grpSpPr>
        <p:sp>
          <p:nvSpPr>
            <p:cNvPr id="131" name="Freeform 131"/>
            <p:cNvSpPr/>
            <p:nvPr/>
          </p:nvSpPr>
          <p:spPr>
            <a:xfrm>
              <a:off x="45720" y="45720"/>
              <a:ext cx="240030" cy="102870"/>
            </a:xfrm>
            <a:custGeom>
              <a:avLst/>
              <a:gdLst/>
              <a:ahLst/>
              <a:cxnLst/>
              <a:rect l="l" t="t" r="r" b="b"/>
              <a:pathLst>
                <a:path w="240030" h="102870">
                  <a:moveTo>
                    <a:pt x="44450" y="7620"/>
                  </a:moveTo>
                  <a:cubicBezTo>
                    <a:pt x="119380" y="45720"/>
                    <a:pt x="199390" y="33020"/>
                    <a:pt x="220980" y="45720"/>
                  </a:cubicBezTo>
                  <a:cubicBezTo>
                    <a:pt x="232410" y="52070"/>
                    <a:pt x="240030" y="63500"/>
                    <a:pt x="238760" y="71120"/>
                  </a:cubicBezTo>
                  <a:cubicBezTo>
                    <a:pt x="237490" y="80010"/>
                    <a:pt x="218440" y="95250"/>
                    <a:pt x="209550" y="95250"/>
                  </a:cubicBezTo>
                  <a:cubicBezTo>
                    <a:pt x="203200" y="95250"/>
                    <a:pt x="193040" y="87630"/>
                    <a:pt x="190500" y="81280"/>
                  </a:cubicBezTo>
                  <a:cubicBezTo>
                    <a:pt x="186690" y="74930"/>
                    <a:pt x="186690" y="63500"/>
                    <a:pt x="190500" y="58420"/>
                  </a:cubicBezTo>
                  <a:cubicBezTo>
                    <a:pt x="194310" y="52070"/>
                    <a:pt x="203200" y="45720"/>
                    <a:pt x="210820" y="44450"/>
                  </a:cubicBezTo>
                  <a:cubicBezTo>
                    <a:pt x="217170" y="44450"/>
                    <a:pt x="227330" y="48260"/>
                    <a:pt x="232410" y="53340"/>
                  </a:cubicBezTo>
                  <a:cubicBezTo>
                    <a:pt x="237490" y="58420"/>
                    <a:pt x="238760" y="69850"/>
                    <a:pt x="237490" y="77470"/>
                  </a:cubicBezTo>
                  <a:cubicBezTo>
                    <a:pt x="234950" y="83820"/>
                    <a:pt x="229870" y="90170"/>
                    <a:pt x="220980" y="93980"/>
                  </a:cubicBezTo>
                  <a:cubicBezTo>
                    <a:pt x="198120" y="102870"/>
                    <a:pt x="119380" y="97790"/>
                    <a:pt x="81280" y="85090"/>
                  </a:cubicBezTo>
                  <a:cubicBezTo>
                    <a:pt x="50800" y="74930"/>
                    <a:pt x="12700" y="55880"/>
                    <a:pt x="5080" y="38100"/>
                  </a:cubicBezTo>
                  <a:cubicBezTo>
                    <a:pt x="0" y="27940"/>
                    <a:pt x="5080" y="10160"/>
                    <a:pt x="11430" y="5080"/>
                  </a:cubicBezTo>
                  <a:cubicBezTo>
                    <a:pt x="17780" y="0"/>
                    <a:pt x="44450" y="7620"/>
                    <a:pt x="44450" y="7620"/>
                  </a:cubicBezTo>
                </a:path>
              </a:pathLst>
            </a:custGeom>
            <a:solidFill>
              <a:srgbClr val="4AA948"/>
            </a:solidFill>
            <a:ln cap="sq">
              <a:noFill/>
              <a:prstDash val="solid"/>
              <a:miter/>
            </a:ln>
          </p:spPr>
          <p:txBody>
            <a:bodyPr/>
            <a:lstStyle/>
            <a:p>
              <a:endParaRPr lang="en-GB"/>
            </a:p>
          </p:txBody>
        </p:sp>
      </p:grpSp>
      <p:grpSp>
        <p:nvGrpSpPr>
          <p:cNvPr id="132" name="Group 132"/>
          <p:cNvGrpSpPr/>
          <p:nvPr/>
        </p:nvGrpSpPr>
        <p:grpSpPr>
          <a:xfrm>
            <a:off x="16824008" y="2753678"/>
            <a:ext cx="202883" cy="240983"/>
            <a:chOff x="0" y="0"/>
            <a:chExt cx="270510" cy="321310"/>
          </a:xfrm>
        </p:grpSpPr>
        <p:sp>
          <p:nvSpPr>
            <p:cNvPr id="133" name="Freeform 133"/>
            <p:cNvSpPr/>
            <p:nvPr/>
          </p:nvSpPr>
          <p:spPr>
            <a:xfrm>
              <a:off x="48260" y="46990"/>
              <a:ext cx="172720" cy="224790"/>
            </a:xfrm>
            <a:custGeom>
              <a:avLst/>
              <a:gdLst/>
              <a:ahLst/>
              <a:cxnLst/>
              <a:rect l="l" t="t" r="r" b="b"/>
              <a:pathLst>
                <a:path w="172720" h="224790">
                  <a:moveTo>
                    <a:pt x="44450" y="8890"/>
                  </a:moveTo>
                  <a:cubicBezTo>
                    <a:pt x="125730" y="77470"/>
                    <a:pt x="130810" y="93980"/>
                    <a:pt x="139700" y="114300"/>
                  </a:cubicBezTo>
                  <a:cubicBezTo>
                    <a:pt x="151130" y="139700"/>
                    <a:pt x="172720" y="182880"/>
                    <a:pt x="170180" y="201930"/>
                  </a:cubicBezTo>
                  <a:cubicBezTo>
                    <a:pt x="168910" y="210820"/>
                    <a:pt x="162560" y="218440"/>
                    <a:pt x="156210" y="220980"/>
                  </a:cubicBezTo>
                  <a:cubicBezTo>
                    <a:pt x="148590" y="223520"/>
                    <a:pt x="132080" y="219710"/>
                    <a:pt x="125730" y="214630"/>
                  </a:cubicBezTo>
                  <a:cubicBezTo>
                    <a:pt x="120650" y="209550"/>
                    <a:pt x="119380" y="198120"/>
                    <a:pt x="120650" y="190500"/>
                  </a:cubicBezTo>
                  <a:cubicBezTo>
                    <a:pt x="123190" y="184150"/>
                    <a:pt x="130810" y="175260"/>
                    <a:pt x="137160" y="173990"/>
                  </a:cubicBezTo>
                  <a:cubicBezTo>
                    <a:pt x="143510" y="171450"/>
                    <a:pt x="154940" y="172720"/>
                    <a:pt x="160020" y="177800"/>
                  </a:cubicBezTo>
                  <a:cubicBezTo>
                    <a:pt x="166370" y="181610"/>
                    <a:pt x="171450" y="191770"/>
                    <a:pt x="170180" y="199390"/>
                  </a:cubicBezTo>
                  <a:cubicBezTo>
                    <a:pt x="170180" y="207010"/>
                    <a:pt x="158750" y="219710"/>
                    <a:pt x="151130" y="222250"/>
                  </a:cubicBezTo>
                  <a:cubicBezTo>
                    <a:pt x="144780" y="224790"/>
                    <a:pt x="134620" y="222250"/>
                    <a:pt x="128270" y="215900"/>
                  </a:cubicBezTo>
                  <a:cubicBezTo>
                    <a:pt x="115570" y="207010"/>
                    <a:pt x="97790" y="172720"/>
                    <a:pt x="93980" y="156210"/>
                  </a:cubicBezTo>
                  <a:cubicBezTo>
                    <a:pt x="91440" y="144780"/>
                    <a:pt x="100330" y="137160"/>
                    <a:pt x="95250" y="124460"/>
                  </a:cubicBezTo>
                  <a:cubicBezTo>
                    <a:pt x="86360" y="100330"/>
                    <a:pt x="6350" y="57150"/>
                    <a:pt x="2540" y="34290"/>
                  </a:cubicBezTo>
                  <a:cubicBezTo>
                    <a:pt x="0" y="21590"/>
                    <a:pt x="8890" y="7620"/>
                    <a:pt x="16510" y="3810"/>
                  </a:cubicBezTo>
                  <a:cubicBezTo>
                    <a:pt x="22860" y="0"/>
                    <a:pt x="44450" y="8890"/>
                    <a:pt x="44450" y="8890"/>
                  </a:cubicBezTo>
                </a:path>
              </a:pathLst>
            </a:custGeom>
            <a:solidFill>
              <a:srgbClr val="4AA948"/>
            </a:solidFill>
            <a:ln cap="sq">
              <a:noFill/>
              <a:prstDash val="solid"/>
              <a:miter/>
            </a:ln>
          </p:spPr>
          <p:txBody>
            <a:bodyPr/>
            <a:lstStyle/>
            <a:p>
              <a:endParaRPr lang="en-GB"/>
            </a:p>
          </p:txBody>
        </p:sp>
      </p:grpSp>
      <p:grpSp>
        <p:nvGrpSpPr>
          <p:cNvPr id="134" name="Group 134"/>
          <p:cNvGrpSpPr/>
          <p:nvPr/>
        </p:nvGrpSpPr>
        <p:grpSpPr>
          <a:xfrm>
            <a:off x="16943070" y="2515552"/>
            <a:ext cx="111442" cy="108585"/>
            <a:chOff x="0" y="0"/>
            <a:chExt cx="148590" cy="144780"/>
          </a:xfrm>
        </p:grpSpPr>
        <p:sp>
          <p:nvSpPr>
            <p:cNvPr id="135" name="Freeform 135"/>
            <p:cNvSpPr/>
            <p:nvPr/>
          </p:nvSpPr>
          <p:spPr>
            <a:xfrm>
              <a:off x="45720" y="45720"/>
              <a:ext cx="50800" cy="52070"/>
            </a:xfrm>
            <a:custGeom>
              <a:avLst/>
              <a:gdLst/>
              <a:ahLst/>
              <a:cxnLst/>
              <a:rect l="l" t="t" r="r" b="b"/>
              <a:pathLst>
                <a:path w="50800" h="52070">
                  <a:moveTo>
                    <a:pt x="50800" y="17780"/>
                  </a:moveTo>
                  <a:cubicBezTo>
                    <a:pt x="29210" y="52070"/>
                    <a:pt x="8890" y="45720"/>
                    <a:pt x="5080" y="38100"/>
                  </a:cubicBezTo>
                  <a:cubicBezTo>
                    <a:pt x="0" y="31750"/>
                    <a:pt x="3810" y="10160"/>
                    <a:pt x="10160" y="5080"/>
                  </a:cubicBezTo>
                  <a:cubicBezTo>
                    <a:pt x="17780" y="0"/>
                    <a:pt x="44450" y="7620"/>
                    <a:pt x="44450" y="7620"/>
                  </a:cubicBezTo>
                </a:path>
              </a:pathLst>
            </a:custGeom>
            <a:solidFill>
              <a:srgbClr val="4AA948"/>
            </a:solidFill>
            <a:ln cap="sq">
              <a:noFill/>
              <a:prstDash val="solid"/>
              <a:miter/>
            </a:ln>
          </p:spPr>
          <p:txBody>
            <a:bodyPr/>
            <a:lstStyle/>
            <a:p>
              <a:endParaRPr lang="en-GB"/>
            </a:p>
          </p:txBody>
        </p:sp>
      </p:grpSp>
      <p:grpSp>
        <p:nvGrpSpPr>
          <p:cNvPr id="136" name="Group 136"/>
          <p:cNvGrpSpPr/>
          <p:nvPr/>
        </p:nvGrpSpPr>
        <p:grpSpPr>
          <a:xfrm>
            <a:off x="16889730" y="2460308"/>
            <a:ext cx="120015" cy="121920"/>
            <a:chOff x="0" y="0"/>
            <a:chExt cx="160020" cy="162560"/>
          </a:xfrm>
        </p:grpSpPr>
        <p:sp>
          <p:nvSpPr>
            <p:cNvPr id="137" name="Freeform 137"/>
            <p:cNvSpPr/>
            <p:nvPr/>
          </p:nvSpPr>
          <p:spPr>
            <a:xfrm>
              <a:off x="45720" y="44450"/>
              <a:ext cx="64770" cy="67310"/>
            </a:xfrm>
            <a:custGeom>
              <a:avLst/>
              <a:gdLst/>
              <a:ahLst/>
              <a:cxnLst/>
              <a:rect l="l" t="t" r="r" b="b"/>
              <a:pathLst>
                <a:path w="64770" h="67310">
                  <a:moveTo>
                    <a:pt x="40640" y="7620"/>
                  </a:moveTo>
                  <a:cubicBezTo>
                    <a:pt x="63500" y="36830"/>
                    <a:pt x="63500" y="46990"/>
                    <a:pt x="59690" y="53340"/>
                  </a:cubicBezTo>
                  <a:cubicBezTo>
                    <a:pt x="57150" y="59690"/>
                    <a:pt x="46990" y="66040"/>
                    <a:pt x="39370" y="66040"/>
                  </a:cubicBezTo>
                  <a:cubicBezTo>
                    <a:pt x="31750" y="66040"/>
                    <a:pt x="17780" y="57150"/>
                    <a:pt x="13970" y="49530"/>
                  </a:cubicBezTo>
                  <a:cubicBezTo>
                    <a:pt x="11430" y="43180"/>
                    <a:pt x="12700" y="31750"/>
                    <a:pt x="17780" y="26670"/>
                  </a:cubicBezTo>
                  <a:cubicBezTo>
                    <a:pt x="22860" y="20320"/>
                    <a:pt x="39370" y="15240"/>
                    <a:pt x="46990" y="16510"/>
                  </a:cubicBezTo>
                  <a:cubicBezTo>
                    <a:pt x="53340" y="19050"/>
                    <a:pt x="60960" y="27940"/>
                    <a:pt x="62230" y="34290"/>
                  </a:cubicBezTo>
                  <a:cubicBezTo>
                    <a:pt x="64770" y="41910"/>
                    <a:pt x="60960" y="52070"/>
                    <a:pt x="57150" y="58420"/>
                  </a:cubicBezTo>
                  <a:cubicBezTo>
                    <a:pt x="52070" y="63500"/>
                    <a:pt x="41910" y="67310"/>
                    <a:pt x="34290" y="66040"/>
                  </a:cubicBezTo>
                  <a:cubicBezTo>
                    <a:pt x="25400" y="64770"/>
                    <a:pt x="10160" y="53340"/>
                    <a:pt x="5080" y="44450"/>
                  </a:cubicBezTo>
                  <a:cubicBezTo>
                    <a:pt x="0" y="34290"/>
                    <a:pt x="1270" y="11430"/>
                    <a:pt x="7620" y="6350"/>
                  </a:cubicBezTo>
                  <a:cubicBezTo>
                    <a:pt x="13970" y="0"/>
                    <a:pt x="40640" y="7620"/>
                    <a:pt x="40640" y="7620"/>
                  </a:cubicBezTo>
                </a:path>
              </a:pathLst>
            </a:custGeom>
            <a:solidFill>
              <a:srgbClr val="4AA948"/>
            </a:solidFill>
            <a:ln cap="sq">
              <a:noFill/>
              <a:prstDash val="solid"/>
              <a:miter/>
            </a:ln>
          </p:spPr>
          <p:txBody>
            <a:bodyPr/>
            <a:lstStyle/>
            <a:p>
              <a:endParaRPr lang="en-GB"/>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431751"/>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324566"/>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79483" y="9519887"/>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9">
              <a:alphaModFix amt="80000"/>
            </a:blip>
            <a:stretch>
              <a:fillRect/>
            </a:stretch>
          </a:blipFill>
        </p:spPr>
        <p:txBody>
          <a:bodyPr/>
          <a:lstStyle/>
          <a:p>
            <a:endParaRPr lang="en-GB"/>
          </a:p>
        </p:txBody>
      </p:sp>
      <p:grpSp>
        <p:nvGrpSpPr>
          <p:cNvPr id="7" name="Group 7"/>
          <p:cNvGrpSpPr/>
          <p:nvPr/>
        </p:nvGrpSpPr>
        <p:grpSpPr>
          <a:xfrm>
            <a:off x="165937" y="277191"/>
            <a:ext cx="5955834" cy="1503017"/>
            <a:chOff x="0" y="0"/>
            <a:chExt cx="1568615" cy="395856"/>
          </a:xfrm>
        </p:grpSpPr>
        <p:sp>
          <p:nvSpPr>
            <p:cNvPr id="8" name="Freeform 8"/>
            <p:cNvSpPr/>
            <p:nvPr/>
          </p:nvSpPr>
          <p:spPr>
            <a:xfrm>
              <a:off x="0" y="0"/>
              <a:ext cx="1568615" cy="395856"/>
            </a:xfrm>
            <a:custGeom>
              <a:avLst/>
              <a:gdLst/>
              <a:ahLst/>
              <a:cxnLst/>
              <a:rect l="l" t="t" r="r" b="b"/>
              <a:pathLst>
                <a:path w="1568615" h="395856">
                  <a:moveTo>
                    <a:pt x="0" y="0"/>
                  </a:moveTo>
                  <a:lnTo>
                    <a:pt x="1568615" y="0"/>
                  </a:lnTo>
                  <a:lnTo>
                    <a:pt x="1568615" y="395856"/>
                  </a:lnTo>
                  <a:lnTo>
                    <a:pt x="0" y="395856"/>
                  </a:lnTo>
                  <a:close/>
                </a:path>
              </a:pathLst>
            </a:custGeom>
            <a:solidFill>
              <a:srgbClr val="FFFFFF">
                <a:alpha val="75686"/>
              </a:srgbClr>
            </a:solidFill>
          </p:spPr>
          <p:txBody>
            <a:bodyPr/>
            <a:lstStyle/>
            <a:p>
              <a:endParaRPr lang="en-GB"/>
            </a:p>
          </p:txBody>
        </p:sp>
        <p:sp>
          <p:nvSpPr>
            <p:cNvPr id="9" name="TextBox 9"/>
            <p:cNvSpPr txBox="1"/>
            <p:nvPr/>
          </p:nvSpPr>
          <p:spPr>
            <a:xfrm>
              <a:off x="0" y="-38100"/>
              <a:ext cx="1568615" cy="433956"/>
            </a:xfrm>
            <a:prstGeom prst="rect">
              <a:avLst/>
            </a:prstGeom>
          </p:spPr>
          <p:txBody>
            <a:bodyPr lIns="50800" tIns="50800" rIns="50800" bIns="50800" rtlCol="0" anchor="ctr"/>
            <a:lstStyle/>
            <a:p>
              <a:pPr algn="ctr">
                <a:lnSpc>
                  <a:spcPts val="2659"/>
                </a:lnSpc>
              </a:pPr>
              <a:endParaRPr/>
            </a:p>
          </p:txBody>
        </p:sp>
      </p:grpSp>
      <p:grpSp>
        <p:nvGrpSpPr>
          <p:cNvPr id="10" name="Group 10"/>
          <p:cNvGrpSpPr/>
          <p:nvPr/>
        </p:nvGrpSpPr>
        <p:grpSpPr>
          <a:xfrm>
            <a:off x="165937" y="9052206"/>
            <a:ext cx="5370784" cy="1032643"/>
            <a:chOff x="0" y="0"/>
            <a:chExt cx="1414527" cy="271972"/>
          </a:xfrm>
        </p:grpSpPr>
        <p:sp>
          <p:nvSpPr>
            <p:cNvPr id="11" name="Freeform 11"/>
            <p:cNvSpPr/>
            <p:nvPr/>
          </p:nvSpPr>
          <p:spPr>
            <a:xfrm>
              <a:off x="0" y="0"/>
              <a:ext cx="1414527" cy="271972"/>
            </a:xfrm>
            <a:custGeom>
              <a:avLst/>
              <a:gdLst/>
              <a:ahLst/>
              <a:cxnLst/>
              <a:rect l="l" t="t" r="r" b="b"/>
              <a:pathLst>
                <a:path w="1414527" h="271972">
                  <a:moveTo>
                    <a:pt x="0" y="0"/>
                  </a:moveTo>
                  <a:lnTo>
                    <a:pt x="1414527" y="0"/>
                  </a:lnTo>
                  <a:lnTo>
                    <a:pt x="1414527" y="271972"/>
                  </a:lnTo>
                  <a:lnTo>
                    <a:pt x="0" y="271972"/>
                  </a:lnTo>
                  <a:close/>
                </a:path>
              </a:pathLst>
            </a:custGeom>
            <a:solidFill>
              <a:srgbClr val="FFFFFF">
                <a:alpha val="75686"/>
              </a:srgbClr>
            </a:solidFill>
          </p:spPr>
          <p:txBody>
            <a:bodyPr/>
            <a:lstStyle/>
            <a:p>
              <a:endParaRPr lang="en-GB"/>
            </a:p>
          </p:txBody>
        </p:sp>
        <p:sp>
          <p:nvSpPr>
            <p:cNvPr id="12" name="TextBox 12"/>
            <p:cNvSpPr txBox="1"/>
            <p:nvPr/>
          </p:nvSpPr>
          <p:spPr>
            <a:xfrm>
              <a:off x="0" y="-38100"/>
              <a:ext cx="1414527" cy="310072"/>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a:off x="373403" y="9212698"/>
            <a:ext cx="490174" cy="652477"/>
          </a:xfrm>
          <a:custGeom>
            <a:avLst/>
            <a:gdLst/>
            <a:ahLst/>
            <a:cxnLst/>
            <a:rect l="l" t="t" r="r" b="b"/>
            <a:pathLst>
              <a:path w="490174" h="652477">
                <a:moveTo>
                  <a:pt x="0" y="0"/>
                </a:moveTo>
                <a:lnTo>
                  <a:pt x="490173" y="0"/>
                </a:lnTo>
                <a:lnTo>
                  <a:pt x="490173" y="652477"/>
                </a:lnTo>
                <a:lnTo>
                  <a:pt x="0" y="65247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4" name="TextBox 14"/>
          <p:cNvSpPr txBox="1"/>
          <p:nvPr/>
        </p:nvSpPr>
        <p:spPr>
          <a:xfrm>
            <a:off x="513273" y="404812"/>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Boreal Forest</a:t>
            </a:r>
          </a:p>
        </p:txBody>
      </p:sp>
      <p:grpSp>
        <p:nvGrpSpPr>
          <p:cNvPr id="15" name="Group 15"/>
          <p:cNvGrpSpPr/>
          <p:nvPr/>
        </p:nvGrpSpPr>
        <p:grpSpPr>
          <a:xfrm>
            <a:off x="165937" y="3994354"/>
            <a:ext cx="14193155" cy="2843707"/>
            <a:chOff x="0" y="0"/>
            <a:chExt cx="18924207" cy="3791609"/>
          </a:xfrm>
        </p:grpSpPr>
        <p:grpSp>
          <p:nvGrpSpPr>
            <p:cNvPr id="16" name="Group 16"/>
            <p:cNvGrpSpPr/>
            <p:nvPr/>
          </p:nvGrpSpPr>
          <p:grpSpPr>
            <a:xfrm>
              <a:off x="0" y="0"/>
              <a:ext cx="18521269" cy="3564157"/>
              <a:chOff x="0" y="0"/>
              <a:chExt cx="3658522" cy="704031"/>
            </a:xfrm>
          </p:grpSpPr>
          <p:sp>
            <p:nvSpPr>
              <p:cNvPr id="17" name="Freeform 17"/>
              <p:cNvSpPr/>
              <p:nvPr/>
            </p:nvSpPr>
            <p:spPr>
              <a:xfrm>
                <a:off x="0" y="0"/>
                <a:ext cx="3658522" cy="704031"/>
              </a:xfrm>
              <a:custGeom>
                <a:avLst/>
                <a:gdLst/>
                <a:ahLst/>
                <a:cxnLst/>
                <a:rect l="l" t="t" r="r" b="b"/>
                <a:pathLst>
                  <a:path w="3658522" h="704031">
                    <a:moveTo>
                      <a:pt x="0" y="0"/>
                    </a:moveTo>
                    <a:lnTo>
                      <a:pt x="3658522" y="0"/>
                    </a:lnTo>
                    <a:lnTo>
                      <a:pt x="3658522" y="704031"/>
                    </a:lnTo>
                    <a:lnTo>
                      <a:pt x="0" y="704031"/>
                    </a:lnTo>
                    <a:close/>
                  </a:path>
                </a:pathLst>
              </a:custGeom>
              <a:solidFill>
                <a:srgbClr val="FFFFFF">
                  <a:alpha val="75686"/>
                </a:srgbClr>
              </a:solidFill>
            </p:spPr>
            <p:txBody>
              <a:bodyPr/>
              <a:lstStyle/>
              <a:p>
                <a:endParaRPr lang="en-GB"/>
              </a:p>
            </p:txBody>
          </p:sp>
          <p:sp>
            <p:nvSpPr>
              <p:cNvPr id="18" name="TextBox 18"/>
              <p:cNvSpPr txBox="1"/>
              <p:nvPr/>
            </p:nvSpPr>
            <p:spPr>
              <a:xfrm>
                <a:off x="0" y="-38100"/>
                <a:ext cx="3658522" cy="742131"/>
              </a:xfrm>
              <a:prstGeom prst="rect">
                <a:avLst/>
              </a:prstGeom>
            </p:spPr>
            <p:txBody>
              <a:bodyPr lIns="50800" tIns="50800" rIns="50800" bIns="50800" rtlCol="0" anchor="ctr"/>
              <a:lstStyle/>
              <a:p>
                <a:pPr algn="ctr">
                  <a:lnSpc>
                    <a:spcPts val="2659"/>
                  </a:lnSpc>
                </a:pPr>
                <a:endParaRPr/>
              </a:p>
            </p:txBody>
          </p:sp>
        </p:grpSp>
        <p:sp>
          <p:nvSpPr>
            <p:cNvPr id="19" name="TextBox 19"/>
            <p:cNvSpPr txBox="1"/>
            <p:nvPr/>
          </p:nvSpPr>
          <p:spPr>
            <a:xfrm>
              <a:off x="113039" y="345042"/>
              <a:ext cx="18811168" cy="3446567"/>
            </a:xfrm>
            <a:prstGeom prst="rect">
              <a:avLst/>
            </a:prstGeom>
          </p:spPr>
          <p:txBody>
            <a:bodyPr lIns="0" tIns="0" rIns="0" bIns="0" rtlCol="0" anchor="t">
              <a:spAutoFit/>
            </a:bodyPr>
            <a:lstStyle/>
            <a:p>
              <a:pPr algn="l">
                <a:lnSpc>
                  <a:spcPts val="5180"/>
                </a:lnSpc>
                <a:spcBef>
                  <a:spcPct val="0"/>
                </a:spcBef>
              </a:pPr>
              <a:r>
                <a:rPr lang="en-US" sz="3700">
                  <a:solidFill>
                    <a:srgbClr val="2C3990"/>
                  </a:solidFill>
                  <a:latin typeface="Glacial Indifference"/>
                  <a:ea typeface="Glacial Indifference"/>
                  <a:cs typeface="Glacial Indifference"/>
                  <a:sym typeface="Glacial Indifference"/>
                </a:rPr>
                <a:t>• Cold; temperatures are generally below freezing (0°C)</a:t>
              </a:r>
            </a:p>
            <a:p>
              <a:pPr algn="l">
                <a:lnSpc>
                  <a:spcPts val="5180"/>
                </a:lnSpc>
                <a:spcBef>
                  <a:spcPct val="0"/>
                </a:spcBef>
              </a:pPr>
              <a:endParaRPr lang="en-US" sz="3700">
                <a:solidFill>
                  <a:srgbClr val="2C3990"/>
                </a:solidFill>
                <a:latin typeface="Glacial Indifference"/>
                <a:ea typeface="Glacial Indifference"/>
                <a:cs typeface="Glacial Indifference"/>
                <a:sym typeface="Glacial Indifference"/>
              </a:endParaRPr>
            </a:p>
            <a:p>
              <a:pPr algn="l">
                <a:lnSpc>
                  <a:spcPts val="5180"/>
                </a:lnSpc>
                <a:spcBef>
                  <a:spcPct val="0"/>
                </a:spcBef>
              </a:pPr>
              <a:r>
                <a:rPr lang="en-US" sz="3700">
                  <a:solidFill>
                    <a:srgbClr val="2C3990"/>
                  </a:solidFill>
                  <a:latin typeface="Glacial Indifference"/>
                  <a:ea typeface="Glacial Indifference"/>
                  <a:cs typeface="Glacial Indifference"/>
                  <a:sym typeface="Glacial Indifference"/>
                </a:rPr>
                <a:t>• Long, harsh winters and short summers. </a:t>
              </a:r>
            </a:p>
            <a:p>
              <a:pPr algn="l">
                <a:lnSpc>
                  <a:spcPts val="5180"/>
                </a:lnSpc>
                <a:spcBef>
                  <a:spcPct val="0"/>
                </a:spcBef>
              </a:pPr>
              <a:endParaRPr lang="en-US" sz="3700">
                <a:solidFill>
                  <a:srgbClr val="2C3990"/>
                </a:solidFill>
                <a:latin typeface="Glacial Indifference"/>
                <a:ea typeface="Glacial Indifference"/>
                <a:cs typeface="Glacial Indifference"/>
                <a:sym typeface="Glacial Indifference"/>
              </a:endParaRPr>
            </a:p>
          </p:txBody>
        </p:sp>
      </p:grpSp>
      <p:sp>
        <p:nvSpPr>
          <p:cNvPr id="20" name="TextBox 20"/>
          <p:cNvSpPr txBox="1"/>
          <p:nvPr/>
        </p:nvSpPr>
        <p:spPr>
          <a:xfrm>
            <a:off x="1028700" y="9212865"/>
            <a:ext cx="4335661" cy="566419"/>
          </a:xfrm>
          <a:prstGeom prst="rect">
            <a:avLst/>
          </a:prstGeom>
        </p:spPr>
        <p:txBody>
          <a:bodyPr lIns="0" tIns="0" rIns="0" bIns="0" rtlCol="0" anchor="t">
            <a:spAutoFit/>
          </a:bodyPr>
          <a:lstStyle/>
          <a:p>
            <a:pPr algn="ctr">
              <a:lnSpc>
                <a:spcPts val="4480"/>
              </a:lnSpc>
              <a:spcBef>
                <a:spcPct val="0"/>
              </a:spcBef>
            </a:pPr>
            <a:r>
              <a:rPr lang="en-US" sz="3200" b="1">
                <a:solidFill>
                  <a:srgbClr val="2C3990"/>
                </a:solidFill>
                <a:latin typeface="Poppins Bold"/>
                <a:ea typeface="Poppins Bold"/>
                <a:cs typeface="Poppins Bold"/>
                <a:sym typeface="Poppins Bold"/>
              </a:rPr>
              <a:t>Taiga Forest, Finland</a:t>
            </a:r>
          </a:p>
        </p:txBody>
      </p:sp>
      <p:grpSp>
        <p:nvGrpSpPr>
          <p:cNvPr id="21" name="Group 21"/>
          <p:cNvGrpSpPr/>
          <p:nvPr/>
        </p:nvGrpSpPr>
        <p:grpSpPr>
          <a:xfrm>
            <a:off x="12146968" y="237159"/>
            <a:ext cx="5764795" cy="3468771"/>
            <a:chOff x="0" y="0"/>
            <a:chExt cx="1518300" cy="913586"/>
          </a:xfrm>
        </p:grpSpPr>
        <p:sp>
          <p:nvSpPr>
            <p:cNvPr id="22" name="Freeform 22"/>
            <p:cNvSpPr/>
            <p:nvPr/>
          </p:nvSpPr>
          <p:spPr>
            <a:xfrm>
              <a:off x="0" y="0"/>
              <a:ext cx="1518300" cy="913586"/>
            </a:xfrm>
            <a:custGeom>
              <a:avLst/>
              <a:gdLst/>
              <a:ahLst/>
              <a:cxnLst/>
              <a:rect l="l" t="t" r="r" b="b"/>
              <a:pathLst>
                <a:path w="1518300" h="913586">
                  <a:moveTo>
                    <a:pt x="0" y="0"/>
                  </a:moveTo>
                  <a:lnTo>
                    <a:pt x="1518300" y="0"/>
                  </a:lnTo>
                  <a:lnTo>
                    <a:pt x="1518300" y="913586"/>
                  </a:lnTo>
                  <a:lnTo>
                    <a:pt x="0" y="913586"/>
                  </a:lnTo>
                  <a:close/>
                </a:path>
              </a:pathLst>
            </a:custGeom>
            <a:solidFill>
              <a:srgbClr val="C3DEF7"/>
            </a:solidFill>
          </p:spPr>
          <p:txBody>
            <a:bodyPr/>
            <a:lstStyle/>
            <a:p>
              <a:endParaRPr lang="en-GB"/>
            </a:p>
          </p:txBody>
        </p:sp>
        <p:sp>
          <p:nvSpPr>
            <p:cNvPr id="23" name="TextBox 23"/>
            <p:cNvSpPr txBox="1"/>
            <p:nvPr/>
          </p:nvSpPr>
          <p:spPr>
            <a:xfrm>
              <a:off x="0" y="-38100"/>
              <a:ext cx="1518300" cy="951686"/>
            </a:xfrm>
            <a:prstGeom prst="rect">
              <a:avLst/>
            </a:prstGeom>
          </p:spPr>
          <p:txBody>
            <a:bodyPr lIns="50800" tIns="50800" rIns="50800" bIns="50800" rtlCol="0" anchor="ctr"/>
            <a:lstStyle/>
            <a:p>
              <a:pPr algn="ctr">
                <a:lnSpc>
                  <a:spcPts val="2659"/>
                </a:lnSpc>
              </a:pPr>
              <a:endParaRPr/>
            </a:p>
          </p:txBody>
        </p:sp>
      </p:grpSp>
      <p:sp>
        <p:nvSpPr>
          <p:cNvPr id="24" name="Freeform 24"/>
          <p:cNvSpPr/>
          <p:nvPr/>
        </p:nvSpPr>
        <p:spPr>
          <a:xfrm>
            <a:off x="12509077" y="590516"/>
            <a:ext cx="5159912" cy="2941150"/>
          </a:xfrm>
          <a:custGeom>
            <a:avLst/>
            <a:gdLst/>
            <a:ahLst/>
            <a:cxnLst/>
            <a:rect l="l" t="t" r="r" b="b"/>
            <a:pathLst>
              <a:path w="5159912" h="2941150">
                <a:moveTo>
                  <a:pt x="0" y="0"/>
                </a:moveTo>
                <a:lnTo>
                  <a:pt x="5159912" y="0"/>
                </a:lnTo>
                <a:lnTo>
                  <a:pt x="5159912" y="2941149"/>
                </a:lnTo>
                <a:lnTo>
                  <a:pt x="0" y="29411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grpSp>
        <p:nvGrpSpPr>
          <p:cNvPr id="25" name="Group 25"/>
          <p:cNvGrpSpPr/>
          <p:nvPr/>
        </p:nvGrpSpPr>
        <p:grpSpPr>
          <a:xfrm>
            <a:off x="14810423" y="1340168"/>
            <a:ext cx="111442" cy="108585"/>
            <a:chOff x="0" y="0"/>
            <a:chExt cx="148590" cy="144780"/>
          </a:xfrm>
        </p:grpSpPr>
        <p:sp>
          <p:nvSpPr>
            <p:cNvPr id="26" name="Freeform 26"/>
            <p:cNvSpPr/>
            <p:nvPr/>
          </p:nvSpPr>
          <p:spPr>
            <a:xfrm>
              <a:off x="46990" y="45720"/>
              <a:ext cx="50800" cy="52070"/>
            </a:xfrm>
            <a:custGeom>
              <a:avLst/>
              <a:gdLst/>
              <a:ahLst/>
              <a:cxnLst/>
              <a:rect l="l" t="t" r="r" b="b"/>
              <a:pathLst>
                <a:path w="50800" h="52070">
                  <a:moveTo>
                    <a:pt x="50800" y="17780"/>
                  </a:moveTo>
                  <a:cubicBezTo>
                    <a:pt x="29210" y="52070"/>
                    <a:pt x="8890" y="45720"/>
                    <a:pt x="3810" y="39370"/>
                  </a:cubicBezTo>
                  <a:cubicBezTo>
                    <a:pt x="0" y="31750"/>
                    <a:pt x="3810" y="11430"/>
                    <a:pt x="10160" y="5080"/>
                  </a:cubicBezTo>
                  <a:cubicBezTo>
                    <a:pt x="16510" y="0"/>
                    <a:pt x="44450" y="7620"/>
                    <a:pt x="44450" y="7620"/>
                  </a:cubicBezTo>
                </a:path>
              </a:pathLst>
            </a:custGeom>
            <a:solidFill>
              <a:srgbClr val="0571D3"/>
            </a:solidFill>
            <a:ln cap="sq">
              <a:noFill/>
              <a:prstDash val="solid"/>
              <a:miter/>
            </a:ln>
          </p:spPr>
          <p:txBody>
            <a:bodyPr/>
            <a:lstStyle/>
            <a:p>
              <a:endParaRPr lang="en-GB"/>
            </a:p>
          </p:txBody>
        </p:sp>
      </p:grpSp>
      <p:grpSp>
        <p:nvGrpSpPr>
          <p:cNvPr id="27" name="Group 27"/>
          <p:cNvGrpSpPr/>
          <p:nvPr/>
        </p:nvGrpSpPr>
        <p:grpSpPr>
          <a:xfrm>
            <a:off x="14538007" y="1131570"/>
            <a:ext cx="230505" cy="157162"/>
            <a:chOff x="0" y="0"/>
            <a:chExt cx="307340" cy="209550"/>
          </a:xfrm>
        </p:grpSpPr>
        <p:sp>
          <p:nvSpPr>
            <p:cNvPr id="28" name="Freeform 28"/>
            <p:cNvSpPr/>
            <p:nvPr/>
          </p:nvSpPr>
          <p:spPr>
            <a:xfrm>
              <a:off x="50800" y="46990"/>
              <a:ext cx="208280" cy="115570"/>
            </a:xfrm>
            <a:custGeom>
              <a:avLst/>
              <a:gdLst/>
              <a:ahLst/>
              <a:cxnLst/>
              <a:rect l="l" t="t" r="r" b="b"/>
              <a:pathLst>
                <a:path w="208280" h="115570">
                  <a:moveTo>
                    <a:pt x="166370" y="68580"/>
                  </a:moveTo>
                  <a:cubicBezTo>
                    <a:pt x="101600" y="73660"/>
                    <a:pt x="140970" y="52070"/>
                    <a:pt x="152400" y="54610"/>
                  </a:cubicBezTo>
                  <a:cubicBezTo>
                    <a:pt x="161290" y="55880"/>
                    <a:pt x="172720" y="68580"/>
                    <a:pt x="170180" y="73660"/>
                  </a:cubicBezTo>
                  <a:cubicBezTo>
                    <a:pt x="166370" y="83820"/>
                    <a:pt x="59690" y="90170"/>
                    <a:pt x="36830" y="81280"/>
                  </a:cubicBezTo>
                  <a:cubicBezTo>
                    <a:pt x="27940" y="77470"/>
                    <a:pt x="22860" y="71120"/>
                    <a:pt x="20320" y="64770"/>
                  </a:cubicBezTo>
                  <a:cubicBezTo>
                    <a:pt x="17780" y="58420"/>
                    <a:pt x="19050" y="46990"/>
                    <a:pt x="24130" y="41910"/>
                  </a:cubicBezTo>
                  <a:cubicBezTo>
                    <a:pt x="33020" y="33020"/>
                    <a:pt x="72390" y="30480"/>
                    <a:pt x="86360" y="36830"/>
                  </a:cubicBezTo>
                  <a:cubicBezTo>
                    <a:pt x="95250" y="40640"/>
                    <a:pt x="104140" y="52070"/>
                    <a:pt x="102870" y="60960"/>
                  </a:cubicBezTo>
                  <a:cubicBezTo>
                    <a:pt x="101600" y="73660"/>
                    <a:pt x="71120" y="104140"/>
                    <a:pt x="60960" y="102870"/>
                  </a:cubicBezTo>
                  <a:cubicBezTo>
                    <a:pt x="53340" y="101600"/>
                    <a:pt x="45720" y="83820"/>
                    <a:pt x="44450" y="73660"/>
                  </a:cubicBezTo>
                  <a:cubicBezTo>
                    <a:pt x="43180" y="64770"/>
                    <a:pt x="53340" y="46990"/>
                    <a:pt x="49530" y="44450"/>
                  </a:cubicBezTo>
                  <a:cubicBezTo>
                    <a:pt x="45720" y="41910"/>
                    <a:pt x="33020" y="55880"/>
                    <a:pt x="24130" y="54610"/>
                  </a:cubicBezTo>
                  <a:cubicBezTo>
                    <a:pt x="16510" y="53340"/>
                    <a:pt x="2540" y="43180"/>
                    <a:pt x="1270" y="35560"/>
                  </a:cubicBezTo>
                  <a:cubicBezTo>
                    <a:pt x="0" y="26670"/>
                    <a:pt x="13970" y="7620"/>
                    <a:pt x="21590" y="3810"/>
                  </a:cubicBezTo>
                  <a:cubicBezTo>
                    <a:pt x="27940" y="2540"/>
                    <a:pt x="39370" y="6350"/>
                    <a:pt x="44450" y="11430"/>
                  </a:cubicBezTo>
                  <a:cubicBezTo>
                    <a:pt x="49530" y="16510"/>
                    <a:pt x="53340" y="27940"/>
                    <a:pt x="50800" y="34290"/>
                  </a:cubicBezTo>
                  <a:cubicBezTo>
                    <a:pt x="46990" y="43180"/>
                    <a:pt x="27940" y="55880"/>
                    <a:pt x="19050" y="53340"/>
                  </a:cubicBezTo>
                  <a:cubicBezTo>
                    <a:pt x="11430" y="52070"/>
                    <a:pt x="0" y="38100"/>
                    <a:pt x="0" y="29210"/>
                  </a:cubicBezTo>
                  <a:cubicBezTo>
                    <a:pt x="0" y="21590"/>
                    <a:pt x="8890" y="8890"/>
                    <a:pt x="19050" y="5080"/>
                  </a:cubicBezTo>
                  <a:cubicBezTo>
                    <a:pt x="34290" y="0"/>
                    <a:pt x="80010" y="8890"/>
                    <a:pt x="88900" y="21590"/>
                  </a:cubicBezTo>
                  <a:cubicBezTo>
                    <a:pt x="95250" y="30480"/>
                    <a:pt x="90170" y="54610"/>
                    <a:pt x="83820" y="60960"/>
                  </a:cubicBezTo>
                  <a:cubicBezTo>
                    <a:pt x="77470" y="64770"/>
                    <a:pt x="58420" y="53340"/>
                    <a:pt x="55880" y="57150"/>
                  </a:cubicBezTo>
                  <a:cubicBezTo>
                    <a:pt x="52070" y="60960"/>
                    <a:pt x="66040" y="80010"/>
                    <a:pt x="62230" y="83820"/>
                  </a:cubicBezTo>
                  <a:cubicBezTo>
                    <a:pt x="59690" y="87630"/>
                    <a:pt x="36830" y="82550"/>
                    <a:pt x="36830" y="81280"/>
                  </a:cubicBezTo>
                  <a:cubicBezTo>
                    <a:pt x="36830" y="78740"/>
                    <a:pt x="64770" y="71120"/>
                    <a:pt x="64770" y="72390"/>
                  </a:cubicBezTo>
                  <a:cubicBezTo>
                    <a:pt x="64770" y="72390"/>
                    <a:pt x="50800" y="82550"/>
                    <a:pt x="43180" y="82550"/>
                  </a:cubicBezTo>
                  <a:cubicBezTo>
                    <a:pt x="36830" y="82550"/>
                    <a:pt x="26670" y="76200"/>
                    <a:pt x="22860" y="69850"/>
                  </a:cubicBezTo>
                  <a:cubicBezTo>
                    <a:pt x="19050" y="64770"/>
                    <a:pt x="16510" y="53340"/>
                    <a:pt x="21590" y="46990"/>
                  </a:cubicBezTo>
                  <a:cubicBezTo>
                    <a:pt x="26670" y="36830"/>
                    <a:pt x="48260" y="29210"/>
                    <a:pt x="67310" y="25400"/>
                  </a:cubicBezTo>
                  <a:cubicBezTo>
                    <a:pt x="99060" y="19050"/>
                    <a:pt x="175260" y="15240"/>
                    <a:pt x="194310" y="29210"/>
                  </a:cubicBezTo>
                  <a:cubicBezTo>
                    <a:pt x="204470" y="36830"/>
                    <a:pt x="208280" y="54610"/>
                    <a:pt x="205740" y="64770"/>
                  </a:cubicBezTo>
                  <a:cubicBezTo>
                    <a:pt x="203200" y="74930"/>
                    <a:pt x="189230" y="83820"/>
                    <a:pt x="179070" y="91440"/>
                  </a:cubicBezTo>
                  <a:cubicBezTo>
                    <a:pt x="170180" y="97790"/>
                    <a:pt x="162560" y="104140"/>
                    <a:pt x="151130" y="107950"/>
                  </a:cubicBezTo>
                  <a:cubicBezTo>
                    <a:pt x="134620" y="113030"/>
                    <a:pt x="105410" y="115570"/>
                    <a:pt x="88900" y="111760"/>
                  </a:cubicBezTo>
                  <a:cubicBezTo>
                    <a:pt x="78740" y="107950"/>
                    <a:pt x="69850" y="102870"/>
                    <a:pt x="63500" y="95250"/>
                  </a:cubicBezTo>
                  <a:cubicBezTo>
                    <a:pt x="57150" y="87630"/>
                    <a:pt x="52070" y="74930"/>
                    <a:pt x="52070" y="64770"/>
                  </a:cubicBezTo>
                  <a:cubicBezTo>
                    <a:pt x="50800" y="55880"/>
                    <a:pt x="52070" y="46990"/>
                    <a:pt x="59690" y="39370"/>
                  </a:cubicBezTo>
                  <a:cubicBezTo>
                    <a:pt x="74930" y="25400"/>
                    <a:pt x="151130" y="10160"/>
                    <a:pt x="170180" y="19050"/>
                  </a:cubicBezTo>
                  <a:cubicBezTo>
                    <a:pt x="181610" y="24130"/>
                    <a:pt x="189230" y="40640"/>
                    <a:pt x="187960" y="48260"/>
                  </a:cubicBezTo>
                  <a:cubicBezTo>
                    <a:pt x="186690" y="57150"/>
                    <a:pt x="166370" y="68580"/>
                    <a:pt x="166370" y="68580"/>
                  </a:cubicBezTo>
                </a:path>
              </a:pathLst>
            </a:custGeom>
            <a:solidFill>
              <a:srgbClr val="0571D3"/>
            </a:solidFill>
            <a:ln cap="sq">
              <a:noFill/>
              <a:prstDash val="solid"/>
              <a:miter/>
            </a:ln>
          </p:spPr>
          <p:txBody>
            <a:bodyPr/>
            <a:lstStyle/>
            <a:p>
              <a:endParaRPr lang="en-GB"/>
            </a:p>
          </p:txBody>
        </p:sp>
      </p:grpSp>
      <p:grpSp>
        <p:nvGrpSpPr>
          <p:cNvPr id="29" name="Group 29"/>
          <p:cNvGrpSpPr/>
          <p:nvPr/>
        </p:nvGrpSpPr>
        <p:grpSpPr>
          <a:xfrm>
            <a:off x="14538007" y="1170622"/>
            <a:ext cx="141922" cy="129540"/>
            <a:chOff x="0" y="0"/>
            <a:chExt cx="189230" cy="172720"/>
          </a:xfrm>
        </p:grpSpPr>
        <p:sp>
          <p:nvSpPr>
            <p:cNvPr id="30" name="Freeform 30"/>
            <p:cNvSpPr/>
            <p:nvPr/>
          </p:nvSpPr>
          <p:spPr>
            <a:xfrm>
              <a:off x="49530" y="46990"/>
              <a:ext cx="88900" cy="76200"/>
            </a:xfrm>
            <a:custGeom>
              <a:avLst/>
              <a:gdLst/>
              <a:ahLst/>
              <a:cxnLst/>
              <a:rect l="l" t="t" r="r" b="b"/>
              <a:pathLst>
                <a:path w="88900" h="76200">
                  <a:moveTo>
                    <a:pt x="78740" y="48260"/>
                  </a:moveTo>
                  <a:cubicBezTo>
                    <a:pt x="12700" y="72390"/>
                    <a:pt x="2540" y="58420"/>
                    <a:pt x="1270" y="50800"/>
                  </a:cubicBezTo>
                  <a:cubicBezTo>
                    <a:pt x="1270" y="43180"/>
                    <a:pt x="5080" y="33020"/>
                    <a:pt x="11430" y="29210"/>
                  </a:cubicBezTo>
                  <a:cubicBezTo>
                    <a:pt x="19050" y="25400"/>
                    <a:pt x="43180" y="27940"/>
                    <a:pt x="48260" y="34290"/>
                  </a:cubicBezTo>
                  <a:cubicBezTo>
                    <a:pt x="53340" y="41910"/>
                    <a:pt x="46990" y="66040"/>
                    <a:pt x="40640" y="71120"/>
                  </a:cubicBezTo>
                  <a:cubicBezTo>
                    <a:pt x="34290" y="76200"/>
                    <a:pt x="16510" y="73660"/>
                    <a:pt x="10160" y="67310"/>
                  </a:cubicBezTo>
                  <a:cubicBezTo>
                    <a:pt x="3810" y="62230"/>
                    <a:pt x="0" y="46990"/>
                    <a:pt x="5080" y="38100"/>
                  </a:cubicBezTo>
                  <a:cubicBezTo>
                    <a:pt x="11430" y="22860"/>
                    <a:pt x="57150" y="0"/>
                    <a:pt x="71120" y="3810"/>
                  </a:cubicBezTo>
                  <a:cubicBezTo>
                    <a:pt x="80010" y="5080"/>
                    <a:pt x="87630" y="19050"/>
                    <a:pt x="88900" y="26670"/>
                  </a:cubicBezTo>
                  <a:cubicBezTo>
                    <a:pt x="88900" y="34290"/>
                    <a:pt x="78740" y="48260"/>
                    <a:pt x="78740" y="48260"/>
                  </a:cubicBezTo>
                </a:path>
              </a:pathLst>
            </a:custGeom>
            <a:solidFill>
              <a:srgbClr val="0571D3"/>
            </a:solidFill>
            <a:ln cap="sq">
              <a:noFill/>
              <a:prstDash val="solid"/>
              <a:miter/>
            </a:ln>
          </p:spPr>
          <p:txBody>
            <a:bodyPr/>
            <a:lstStyle/>
            <a:p>
              <a:endParaRPr lang="en-GB"/>
            </a:p>
          </p:txBody>
        </p:sp>
      </p:grpSp>
      <p:grpSp>
        <p:nvGrpSpPr>
          <p:cNvPr id="31" name="Group 31"/>
          <p:cNvGrpSpPr/>
          <p:nvPr/>
        </p:nvGrpSpPr>
        <p:grpSpPr>
          <a:xfrm>
            <a:off x="15001875" y="1188720"/>
            <a:ext cx="230505" cy="230505"/>
            <a:chOff x="0" y="0"/>
            <a:chExt cx="307340" cy="307340"/>
          </a:xfrm>
        </p:grpSpPr>
        <p:sp>
          <p:nvSpPr>
            <p:cNvPr id="32" name="Freeform 32"/>
            <p:cNvSpPr/>
            <p:nvPr/>
          </p:nvSpPr>
          <p:spPr>
            <a:xfrm>
              <a:off x="50800" y="50800"/>
              <a:ext cx="208280" cy="205740"/>
            </a:xfrm>
            <a:custGeom>
              <a:avLst/>
              <a:gdLst/>
              <a:ahLst/>
              <a:cxnLst/>
              <a:rect l="l" t="t" r="r" b="b"/>
              <a:pathLst>
                <a:path w="208280" h="205740">
                  <a:moveTo>
                    <a:pt x="88900" y="0"/>
                  </a:moveTo>
                  <a:cubicBezTo>
                    <a:pt x="137160" y="50800"/>
                    <a:pt x="134620" y="63500"/>
                    <a:pt x="132080" y="73660"/>
                  </a:cubicBezTo>
                  <a:cubicBezTo>
                    <a:pt x="130810" y="82550"/>
                    <a:pt x="127000" y="90170"/>
                    <a:pt x="120650" y="97790"/>
                  </a:cubicBezTo>
                  <a:cubicBezTo>
                    <a:pt x="109220" y="107950"/>
                    <a:pt x="80010" y="114300"/>
                    <a:pt x="69850" y="127000"/>
                  </a:cubicBezTo>
                  <a:cubicBezTo>
                    <a:pt x="62230" y="137160"/>
                    <a:pt x="57150" y="158750"/>
                    <a:pt x="59690" y="160020"/>
                  </a:cubicBezTo>
                  <a:cubicBezTo>
                    <a:pt x="64770" y="162560"/>
                    <a:pt x="111760" y="87630"/>
                    <a:pt x="132080" y="80010"/>
                  </a:cubicBezTo>
                  <a:cubicBezTo>
                    <a:pt x="142240" y="76200"/>
                    <a:pt x="154940" y="77470"/>
                    <a:pt x="161290" y="82550"/>
                  </a:cubicBezTo>
                  <a:cubicBezTo>
                    <a:pt x="166370" y="87630"/>
                    <a:pt x="171450" y="104140"/>
                    <a:pt x="167640" y="110490"/>
                  </a:cubicBezTo>
                  <a:cubicBezTo>
                    <a:pt x="163830" y="118110"/>
                    <a:pt x="132080" y="123190"/>
                    <a:pt x="132080" y="124460"/>
                  </a:cubicBezTo>
                  <a:cubicBezTo>
                    <a:pt x="132080" y="124460"/>
                    <a:pt x="156210" y="114300"/>
                    <a:pt x="157480" y="116840"/>
                  </a:cubicBezTo>
                  <a:cubicBezTo>
                    <a:pt x="158750" y="119380"/>
                    <a:pt x="138430" y="144780"/>
                    <a:pt x="128270" y="149860"/>
                  </a:cubicBezTo>
                  <a:cubicBezTo>
                    <a:pt x="119380" y="152400"/>
                    <a:pt x="107950" y="151130"/>
                    <a:pt x="100330" y="147320"/>
                  </a:cubicBezTo>
                  <a:cubicBezTo>
                    <a:pt x="91440" y="143510"/>
                    <a:pt x="82550" y="133350"/>
                    <a:pt x="81280" y="124460"/>
                  </a:cubicBezTo>
                  <a:cubicBezTo>
                    <a:pt x="78740" y="110490"/>
                    <a:pt x="101600" y="71120"/>
                    <a:pt x="104140" y="72390"/>
                  </a:cubicBezTo>
                  <a:cubicBezTo>
                    <a:pt x="106680" y="72390"/>
                    <a:pt x="96520" y="95250"/>
                    <a:pt x="101600" y="101600"/>
                  </a:cubicBezTo>
                  <a:cubicBezTo>
                    <a:pt x="105410" y="107950"/>
                    <a:pt x="132080" y="102870"/>
                    <a:pt x="134620" y="107950"/>
                  </a:cubicBezTo>
                  <a:cubicBezTo>
                    <a:pt x="137160" y="116840"/>
                    <a:pt x="104140" y="156210"/>
                    <a:pt x="90170" y="157480"/>
                  </a:cubicBezTo>
                  <a:cubicBezTo>
                    <a:pt x="78740" y="158750"/>
                    <a:pt x="60960" y="146050"/>
                    <a:pt x="59690" y="134620"/>
                  </a:cubicBezTo>
                  <a:cubicBezTo>
                    <a:pt x="58420" y="110490"/>
                    <a:pt x="144780" y="25400"/>
                    <a:pt x="171450" y="16510"/>
                  </a:cubicBezTo>
                  <a:cubicBezTo>
                    <a:pt x="182880" y="12700"/>
                    <a:pt x="194310" y="16510"/>
                    <a:pt x="199390" y="21590"/>
                  </a:cubicBezTo>
                  <a:cubicBezTo>
                    <a:pt x="205740" y="27940"/>
                    <a:pt x="208280" y="39370"/>
                    <a:pt x="204470" y="49530"/>
                  </a:cubicBezTo>
                  <a:cubicBezTo>
                    <a:pt x="198120" y="72390"/>
                    <a:pt x="154940" y="111760"/>
                    <a:pt x="127000" y="137160"/>
                  </a:cubicBezTo>
                  <a:cubicBezTo>
                    <a:pt x="99060" y="162560"/>
                    <a:pt x="58420" y="199390"/>
                    <a:pt x="35560" y="203200"/>
                  </a:cubicBezTo>
                  <a:cubicBezTo>
                    <a:pt x="22860" y="204470"/>
                    <a:pt x="7620" y="199390"/>
                    <a:pt x="3810" y="191770"/>
                  </a:cubicBezTo>
                  <a:cubicBezTo>
                    <a:pt x="0" y="184150"/>
                    <a:pt x="3810" y="163830"/>
                    <a:pt x="10160" y="158750"/>
                  </a:cubicBezTo>
                  <a:cubicBezTo>
                    <a:pt x="17780" y="153670"/>
                    <a:pt x="35560" y="156210"/>
                    <a:pt x="41910" y="160020"/>
                  </a:cubicBezTo>
                  <a:cubicBezTo>
                    <a:pt x="46990" y="162560"/>
                    <a:pt x="50800" y="168910"/>
                    <a:pt x="50800" y="173990"/>
                  </a:cubicBezTo>
                  <a:cubicBezTo>
                    <a:pt x="50800" y="181610"/>
                    <a:pt x="44450" y="198120"/>
                    <a:pt x="36830" y="201930"/>
                  </a:cubicBezTo>
                  <a:cubicBezTo>
                    <a:pt x="31750" y="205740"/>
                    <a:pt x="19050" y="204470"/>
                    <a:pt x="13970" y="201930"/>
                  </a:cubicBezTo>
                  <a:cubicBezTo>
                    <a:pt x="7620" y="198120"/>
                    <a:pt x="1270" y="189230"/>
                    <a:pt x="0" y="181610"/>
                  </a:cubicBezTo>
                  <a:cubicBezTo>
                    <a:pt x="0" y="175260"/>
                    <a:pt x="3810" y="163830"/>
                    <a:pt x="8890" y="160020"/>
                  </a:cubicBezTo>
                  <a:cubicBezTo>
                    <a:pt x="15240" y="154940"/>
                    <a:pt x="26670" y="153670"/>
                    <a:pt x="33020" y="154940"/>
                  </a:cubicBezTo>
                  <a:cubicBezTo>
                    <a:pt x="39370" y="157480"/>
                    <a:pt x="48260" y="165100"/>
                    <a:pt x="49530" y="171450"/>
                  </a:cubicBezTo>
                  <a:cubicBezTo>
                    <a:pt x="52070" y="177800"/>
                    <a:pt x="49530" y="189230"/>
                    <a:pt x="45720" y="195580"/>
                  </a:cubicBezTo>
                  <a:cubicBezTo>
                    <a:pt x="40640" y="200660"/>
                    <a:pt x="30480" y="205740"/>
                    <a:pt x="22860" y="204470"/>
                  </a:cubicBezTo>
                  <a:cubicBezTo>
                    <a:pt x="16510" y="204470"/>
                    <a:pt x="6350" y="198120"/>
                    <a:pt x="3810" y="191770"/>
                  </a:cubicBezTo>
                  <a:cubicBezTo>
                    <a:pt x="0" y="184150"/>
                    <a:pt x="0" y="173990"/>
                    <a:pt x="6350" y="162560"/>
                  </a:cubicBezTo>
                  <a:cubicBezTo>
                    <a:pt x="22860" y="134620"/>
                    <a:pt x="139700" y="73660"/>
                    <a:pt x="160020" y="45720"/>
                  </a:cubicBezTo>
                  <a:cubicBezTo>
                    <a:pt x="168910" y="34290"/>
                    <a:pt x="165100" y="20320"/>
                    <a:pt x="171450" y="16510"/>
                  </a:cubicBezTo>
                  <a:cubicBezTo>
                    <a:pt x="177800" y="12700"/>
                    <a:pt x="194310" y="16510"/>
                    <a:pt x="199390" y="21590"/>
                  </a:cubicBezTo>
                  <a:cubicBezTo>
                    <a:pt x="205740" y="27940"/>
                    <a:pt x="208280" y="39370"/>
                    <a:pt x="204470" y="49530"/>
                  </a:cubicBezTo>
                  <a:cubicBezTo>
                    <a:pt x="195580" y="76200"/>
                    <a:pt x="115570" y="153670"/>
                    <a:pt x="90170" y="157480"/>
                  </a:cubicBezTo>
                  <a:cubicBezTo>
                    <a:pt x="78740" y="160020"/>
                    <a:pt x="67310" y="152400"/>
                    <a:pt x="63500" y="146050"/>
                  </a:cubicBezTo>
                  <a:cubicBezTo>
                    <a:pt x="59690" y="139700"/>
                    <a:pt x="60960" y="128270"/>
                    <a:pt x="64770" y="116840"/>
                  </a:cubicBezTo>
                  <a:cubicBezTo>
                    <a:pt x="71120" y="101600"/>
                    <a:pt x="91440" y="71120"/>
                    <a:pt x="106680" y="66040"/>
                  </a:cubicBezTo>
                  <a:cubicBezTo>
                    <a:pt x="118110" y="63500"/>
                    <a:pt x="138430" y="69850"/>
                    <a:pt x="142240" y="78740"/>
                  </a:cubicBezTo>
                  <a:cubicBezTo>
                    <a:pt x="146050" y="86360"/>
                    <a:pt x="137160" y="110490"/>
                    <a:pt x="130810" y="114300"/>
                  </a:cubicBezTo>
                  <a:cubicBezTo>
                    <a:pt x="124460" y="116840"/>
                    <a:pt x="105410" y="105410"/>
                    <a:pt x="105410" y="100330"/>
                  </a:cubicBezTo>
                  <a:cubicBezTo>
                    <a:pt x="104140" y="95250"/>
                    <a:pt x="116840" y="87630"/>
                    <a:pt x="124460" y="83820"/>
                  </a:cubicBezTo>
                  <a:cubicBezTo>
                    <a:pt x="132080" y="80010"/>
                    <a:pt x="152400" y="76200"/>
                    <a:pt x="152400" y="77470"/>
                  </a:cubicBezTo>
                  <a:cubicBezTo>
                    <a:pt x="152400" y="78740"/>
                    <a:pt x="120650" y="93980"/>
                    <a:pt x="120650" y="93980"/>
                  </a:cubicBezTo>
                  <a:cubicBezTo>
                    <a:pt x="119380" y="92710"/>
                    <a:pt x="135890" y="77470"/>
                    <a:pt x="143510" y="76200"/>
                  </a:cubicBezTo>
                  <a:cubicBezTo>
                    <a:pt x="151130" y="76200"/>
                    <a:pt x="161290" y="81280"/>
                    <a:pt x="165100" y="87630"/>
                  </a:cubicBezTo>
                  <a:cubicBezTo>
                    <a:pt x="168910" y="92710"/>
                    <a:pt x="170180" y="101600"/>
                    <a:pt x="167640" y="110490"/>
                  </a:cubicBezTo>
                  <a:cubicBezTo>
                    <a:pt x="162560" y="129540"/>
                    <a:pt x="125730" y="175260"/>
                    <a:pt x="109220" y="187960"/>
                  </a:cubicBezTo>
                  <a:cubicBezTo>
                    <a:pt x="100330" y="194310"/>
                    <a:pt x="93980" y="196850"/>
                    <a:pt x="83820" y="196850"/>
                  </a:cubicBezTo>
                  <a:cubicBezTo>
                    <a:pt x="69850" y="198120"/>
                    <a:pt x="40640" y="193040"/>
                    <a:pt x="29210" y="182880"/>
                  </a:cubicBezTo>
                  <a:cubicBezTo>
                    <a:pt x="20320" y="175260"/>
                    <a:pt x="15240" y="162560"/>
                    <a:pt x="15240" y="149860"/>
                  </a:cubicBezTo>
                  <a:cubicBezTo>
                    <a:pt x="15240" y="134620"/>
                    <a:pt x="24130" y="114300"/>
                    <a:pt x="34290" y="99060"/>
                  </a:cubicBezTo>
                  <a:cubicBezTo>
                    <a:pt x="45720" y="82550"/>
                    <a:pt x="83820" y="67310"/>
                    <a:pt x="83820" y="55880"/>
                  </a:cubicBezTo>
                  <a:cubicBezTo>
                    <a:pt x="82550" y="46990"/>
                    <a:pt x="58420" y="43180"/>
                    <a:pt x="54610" y="34290"/>
                  </a:cubicBezTo>
                  <a:cubicBezTo>
                    <a:pt x="50800" y="27940"/>
                    <a:pt x="48260" y="16510"/>
                    <a:pt x="53340" y="11430"/>
                  </a:cubicBezTo>
                  <a:cubicBezTo>
                    <a:pt x="57150" y="3810"/>
                    <a:pt x="88900" y="0"/>
                    <a:pt x="88900" y="0"/>
                  </a:cubicBezTo>
                </a:path>
              </a:pathLst>
            </a:custGeom>
            <a:solidFill>
              <a:srgbClr val="0571D3"/>
            </a:solidFill>
            <a:ln cap="sq">
              <a:noFill/>
              <a:prstDash val="solid"/>
              <a:miter/>
            </a:ln>
          </p:spPr>
          <p:txBody>
            <a:bodyPr/>
            <a:lstStyle/>
            <a:p>
              <a:endParaRPr lang="en-GB"/>
            </a:p>
          </p:txBody>
        </p:sp>
      </p:grpSp>
      <p:grpSp>
        <p:nvGrpSpPr>
          <p:cNvPr id="33" name="Group 33"/>
          <p:cNvGrpSpPr/>
          <p:nvPr/>
        </p:nvGrpSpPr>
        <p:grpSpPr>
          <a:xfrm>
            <a:off x="15104745" y="992505"/>
            <a:ext cx="438150" cy="301942"/>
            <a:chOff x="0" y="0"/>
            <a:chExt cx="584200" cy="402590"/>
          </a:xfrm>
        </p:grpSpPr>
        <p:sp>
          <p:nvSpPr>
            <p:cNvPr id="34" name="Freeform 34"/>
            <p:cNvSpPr/>
            <p:nvPr/>
          </p:nvSpPr>
          <p:spPr>
            <a:xfrm>
              <a:off x="49530" y="49530"/>
              <a:ext cx="482600" cy="307340"/>
            </a:xfrm>
            <a:custGeom>
              <a:avLst/>
              <a:gdLst/>
              <a:ahLst/>
              <a:cxnLst/>
              <a:rect l="l" t="t" r="r" b="b"/>
              <a:pathLst>
                <a:path w="482600" h="307340">
                  <a:moveTo>
                    <a:pt x="21590" y="251460"/>
                  </a:moveTo>
                  <a:cubicBezTo>
                    <a:pt x="78740" y="226060"/>
                    <a:pt x="81280" y="219710"/>
                    <a:pt x="86360" y="209550"/>
                  </a:cubicBezTo>
                  <a:cubicBezTo>
                    <a:pt x="95250" y="193040"/>
                    <a:pt x="105410" y="166370"/>
                    <a:pt x="110490" y="144780"/>
                  </a:cubicBezTo>
                  <a:cubicBezTo>
                    <a:pt x="114300" y="123190"/>
                    <a:pt x="101600" y="100330"/>
                    <a:pt x="113030" y="80010"/>
                  </a:cubicBezTo>
                  <a:cubicBezTo>
                    <a:pt x="130810" y="49530"/>
                    <a:pt x="208280" y="2540"/>
                    <a:pt x="241300" y="1270"/>
                  </a:cubicBezTo>
                  <a:cubicBezTo>
                    <a:pt x="260350" y="0"/>
                    <a:pt x="274320" y="10160"/>
                    <a:pt x="288290" y="21590"/>
                  </a:cubicBezTo>
                  <a:cubicBezTo>
                    <a:pt x="304800" y="34290"/>
                    <a:pt x="312420" y="59690"/>
                    <a:pt x="328930" y="77470"/>
                  </a:cubicBezTo>
                  <a:cubicBezTo>
                    <a:pt x="349250" y="97790"/>
                    <a:pt x="379730" y="125730"/>
                    <a:pt x="405130" y="138430"/>
                  </a:cubicBezTo>
                  <a:cubicBezTo>
                    <a:pt x="427990" y="149860"/>
                    <a:pt x="463550" y="144780"/>
                    <a:pt x="473710" y="157480"/>
                  </a:cubicBezTo>
                  <a:cubicBezTo>
                    <a:pt x="481330" y="166370"/>
                    <a:pt x="481330" y="186690"/>
                    <a:pt x="476250" y="194310"/>
                  </a:cubicBezTo>
                  <a:cubicBezTo>
                    <a:pt x="472440" y="199390"/>
                    <a:pt x="461010" y="201930"/>
                    <a:pt x="453390" y="201930"/>
                  </a:cubicBezTo>
                  <a:cubicBezTo>
                    <a:pt x="447040" y="200660"/>
                    <a:pt x="436880" y="194310"/>
                    <a:pt x="434340" y="186690"/>
                  </a:cubicBezTo>
                  <a:cubicBezTo>
                    <a:pt x="431800" y="179070"/>
                    <a:pt x="435610" y="162560"/>
                    <a:pt x="440690" y="157480"/>
                  </a:cubicBezTo>
                  <a:cubicBezTo>
                    <a:pt x="445770" y="152400"/>
                    <a:pt x="457200" y="149860"/>
                    <a:pt x="464820" y="152400"/>
                  </a:cubicBezTo>
                  <a:cubicBezTo>
                    <a:pt x="472440" y="154940"/>
                    <a:pt x="482600" y="167640"/>
                    <a:pt x="482600" y="176530"/>
                  </a:cubicBezTo>
                  <a:cubicBezTo>
                    <a:pt x="482600" y="184150"/>
                    <a:pt x="474980" y="196850"/>
                    <a:pt x="464820" y="200660"/>
                  </a:cubicBezTo>
                  <a:cubicBezTo>
                    <a:pt x="447040" y="207010"/>
                    <a:pt x="403860" y="194310"/>
                    <a:pt x="377190" y="181610"/>
                  </a:cubicBezTo>
                  <a:cubicBezTo>
                    <a:pt x="349250" y="168910"/>
                    <a:pt x="321310" y="142240"/>
                    <a:pt x="302260" y="121920"/>
                  </a:cubicBezTo>
                  <a:cubicBezTo>
                    <a:pt x="285750" y="104140"/>
                    <a:pt x="275590" y="76200"/>
                    <a:pt x="262890" y="66040"/>
                  </a:cubicBezTo>
                  <a:cubicBezTo>
                    <a:pt x="254000" y="59690"/>
                    <a:pt x="247650" y="57150"/>
                    <a:pt x="237490" y="58420"/>
                  </a:cubicBezTo>
                  <a:cubicBezTo>
                    <a:pt x="218440" y="60960"/>
                    <a:pt x="176530" y="78740"/>
                    <a:pt x="160020" y="102870"/>
                  </a:cubicBezTo>
                  <a:cubicBezTo>
                    <a:pt x="139700" y="129540"/>
                    <a:pt x="149860" y="190500"/>
                    <a:pt x="137160" y="220980"/>
                  </a:cubicBezTo>
                  <a:cubicBezTo>
                    <a:pt x="128270" y="242570"/>
                    <a:pt x="119380" y="260350"/>
                    <a:pt x="102870" y="274320"/>
                  </a:cubicBezTo>
                  <a:cubicBezTo>
                    <a:pt x="82550" y="289560"/>
                    <a:pt x="35560" y="307340"/>
                    <a:pt x="19050" y="300990"/>
                  </a:cubicBezTo>
                  <a:cubicBezTo>
                    <a:pt x="8890" y="297180"/>
                    <a:pt x="0" y="280670"/>
                    <a:pt x="1270" y="273050"/>
                  </a:cubicBezTo>
                  <a:cubicBezTo>
                    <a:pt x="2540" y="265430"/>
                    <a:pt x="21590" y="251460"/>
                    <a:pt x="21590" y="251460"/>
                  </a:cubicBezTo>
                </a:path>
              </a:pathLst>
            </a:custGeom>
            <a:solidFill>
              <a:srgbClr val="0571D3"/>
            </a:solidFill>
            <a:ln cap="sq">
              <a:noFill/>
              <a:prstDash val="solid"/>
              <a:miter/>
            </a:ln>
          </p:spPr>
          <p:txBody>
            <a:bodyPr/>
            <a:lstStyle/>
            <a:p>
              <a:endParaRPr lang="en-GB"/>
            </a:p>
          </p:txBody>
        </p:sp>
      </p:grpSp>
      <p:grpSp>
        <p:nvGrpSpPr>
          <p:cNvPr id="35" name="Group 35"/>
          <p:cNvGrpSpPr/>
          <p:nvPr/>
        </p:nvGrpSpPr>
        <p:grpSpPr>
          <a:xfrm>
            <a:off x="15191423" y="1159192"/>
            <a:ext cx="238125" cy="226695"/>
            <a:chOff x="0" y="0"/>
            <a:chExt cx="317500" cy="302260"/>
          </a:xfrm>
        </p:grpSpPr>
        <p:sp>
          <p:nvSpPr>
            <p:cNvPr id="36" name="Freeform 36"/>
            <p:cNvSpPr/>
            <p:nvPr/>
          </p:nvSpPr>
          <p:spPr>
            <a:xfrm>
              <a:off x="48260" y="48260"/>
              <a:ext cx="220980" cy="204470"/>
            </a:xfrm>
            <a:custGeom>
              <a:avLst/>
              <a:gdLst/>
              <a:ahLst/>
              <a:cxnLst/>
              <a:rect l="l" t="t" r="r" b="b"/>
              <a:pathLst>
                <a:path w="220980" h="204470">
                  <a:moveTo>
                    <a:pt x="106680" y="46990"/>
                  </a:moveTo>
                  <a:cubicBezTo>
                    <a:pt x="48260" y="91440"/>
                    <a:pt x="43180" y="119380"/>
                    <a:pt x="52070" y="129540"/>
                  </a:cubicBezTo>
                  <a:cubicBezTo>
                    <a:pt x="63500" y="143510"/>
                    <a:pt x="115570" y="129540"/>
                    <a:pt x="137160" y="138430"/>
                  </a:cubicBezTo>
                  <a:cubicBezTo>
                    <a:pt x="151130" y="144780"/>
                    <a:pt x="157480" y="163830"/>
                    <a:pt x="170180" y="166370"/>
                  </a:cubicBezTo>
                  <a:cubicBezTo>
                    <a:pt x="180340" y="168910"/>
                    <a:pt x="196850" y="153670"/>
                    <a:pt x="205740" y="156210"/>
                  </a:cubicBezTo>
                  <a:cubicBezTo>
                    <a:pt x="212090" y="158750"/>
                    <a:pt x="217170" y="168910"/>
                    <a:pt x="217170" y="176530"/>
                  </a:cubicBezTo>
                  <a:cubicBezTo>
                    <a:pt x="218440" y="182880"/>
                    <a:pt x="213360" y="194310"/>
                    <a:pt x="208280" y="198120"/>
                  </a:cubicBezTo>
                  <a:cubicBezTo>
                    <a:pt x="201930" y="201930"/>
                    <a:pt x="191770" y="204470"/>
                    <a:pt x="184150" y="201930"/>
                  </a:cubicBezTo>
                  <a:cubicBezTo>
                    <a:pt x="177800" y="200660"/>
                    <a:pt x="170180" y="191770"/>
                    <a:pt x="167640" y="185420"/>
                  </a:cubicBezTo>
                  <a:cubicBezTo>
                    <a:pt x="166370" y="179070"/>
                    <a:pt x="168910" y="167640"/>
                    <a:pt x="172720" y="162560"/>
                  </a:cubicBezTo>
                  <a:cubicBezTo>
                    <a:pt x="177800" y="156210"/>
                    <a:pt x="187960" y="152400"/>
                    <a:pt x="194310" y="152400"/>
                  </a:cubicBezTo>
                  <a:cubicBezTo>
                    <a:pt x="201930" y="153670"/>
                    <a:pt x="210820" y="160020"/>
                    <a:pt x="214630" y="166370"/>
                  </a:cubicBezTo>
                  <a:cubicBezTo>
                    <a:pt x="218440" y="172720"/>
                    <a:pt x="220980" y="184150"/>
                    <a:pt x="214630" y="189230"/>
                  </a:cubicBezTo>
                  <a:cubicBezTo>
                    <a:pt x="200660" y="204470"/>
                    <a:pt x="83820" y="195580"/>
                    <a:pt x="50800" y="186690"/>
                  </a:cubicBezTo>
                  <a:cubicBezTo>
                    <a:pt x="34290" y="181610"/>
                    <a:pt x="24130" y="179070"/>
                    <a:pt x="16510" y="167640"/>
                  </a:cubicBezTo>
                  <a:cubicBezTo>
                    <a:pt x="5080" y="152400"/>
                    <a:pt x="0" y="119380"/>
                    <a:pt x="2540" y="97790"/>
                  </a:cubicBezTo>
                  <a:cubicBezTo>
                    <a:pt x="3810" y="77470"/>
                    <a:pt x="11430" y="55880"/>
                    <a:pt x="25400" y="40640"/>
                  </a:cubicBezTo>
                  <a:cubicBezTo>
                    <a:pt x="40640" y="22860"/>
                    <a:pt x="77470" y="0"/>
                    <a:pt x="93980" y="2540"/>
                  </a:cubicBezTo>
                  <a:cubicBezTo>
                    <a:pt x="104140" y="2540"/>
                    <a:pt x="114300" y="12700"/>
                    <a:pt x="115570" y="20320"/>
                  </a:cubicBezTo>
                  <a:cubicBezTo>
                    <a:pt x="118110" y="27940"/>
                    <a:pt x="106680" y="46990"/>
                    <a:pt x="106680" y="46990"/>
                  </a:cubicBezTo>
                </a:path>
              </a:pathLst>
            </a:custGeom>
            <a:solidFill>
              <a:srgbClr val="0571D3"/>
            </a:solidFill>
            <a:ln cap="sq">
              <a:noFill/>
              <a:prstDash val="solid"/>
              <a:miter/>
            </a:ln>
          </p:spPr>
          <p:txBody>
            <a:bodyPr/>
            <a:lstStyle/>
            <a:p>
              <a:endParaRPr lang="en-GB"/>
            </a:p>
          </p:txBody>
        </p:sp>
      </p:grpSp>
      <p:grpSp>
        <p:nvGrpSpPr>
          <p:cNvPr id="37" name="Group 37"/>
          <p:cNvGrpSpPr/>
          <p:nvPr/>
        </p:nvGrpSpPr>
        <p:grpSpPr>
          <a:xfrm>
            <a:off x="15341918" y="1214438"/>
            <a:ext cx="146685" cy="133350"/>
            <a:chOff x="0" y="0"/>
            <a:chExt cx="195580" cy="177800"/>
          </a:xfrm>
        </p:grpSpPr>
        <p:sp>
          <p:nvSpPr>
            <p:cNvPr id="38" name="Freeform 38"/>
            <p:cNvSpPr/>
            <p:nvPr/>
          </p:nvSpPr>
          <p:spPr>
            <a:xfrm>
              <a:off x="48260" y="49530"/>
              <a:ext cx="97790" cy="80010"/>
            </a:xfrm>
            <a:custGeom>
              <a:avLst/>
              <a:gdLst/>
              <a:ahLst/>
              <a:cxnLst/>
              <a:rect l="l" t="t" r="r" b="b"/>
              <a:pathLst>
                <a:path w="97790" h="80010">
                  <a:moveTo>
                    <a:pt x="39370" y="1270"/>
                  </a:moveTo>
                  <a:cubicBezTo>
                    <a:pt x="97790" y="59690"/>
                    <a:pt x="86360" y="73660"/>
                    <a:pt x="80010" y="76200"/>
                  </a:cubicBezTo>
                  <a:cubicBezTo>
                    <a:pt x="73660" y="80010"/>
                    <a:pt x="62230" y="77470"/>
                    <a:pt x="55880" y="73660"/>
                  </a:cubicBezTo>
                  <a:cubicBezTo>
                    <a:pt x="50800" y="69850"/>
                    <a:pt x="45720" y="59690"/>
                    <a:pt x="45720" y="52070"/>
                  </a:cubicBezTo>
                  <a:cubicBezTo>
                    <a:pt x="45720" y="45720"/>
                    <a:pt x="50800" y="35560"/>
                    <a:pt x="57150" y="31750"/>
                  </a:cubicBezTo>
                  <a:cubicBezTo>
                    <a:pt x="63500" y="27940"/>
                    <a:pt x="74930" y="26670"/>
                    <a:pt x="81280" y="29210"/>
                  </a:cubicBezTo>
                  <a:cubicBezTo>
                    <a:pt x="87630" y="31750"/>
                    <a:pt x="93980" y="40640"/>
                    <a:pt x="95250" y="48260"/>
                  </a:cubicBezTo>
                  <a:cubicBezTo>
                    <a:pt x="96520" y="54610"/>
                    <a:pt x="93980" y="66040"/>
                    <a:pt x="88900" y="71120"/>
                  </a:cubicBezTo>
                  <a:cubicBezTo>
                    <a:pt x="82550" y="76200"/>
                    <a:pt x="69850" y="78740"/>
                    <a:pt x="58420" y="74930"/>
                  </a:cubicBezTo>
                  <a:cubicBezTo>
                    <a:pt x="41910" y="69850"/>
                    <a:pt x="6350" y="41910"/>
                    <a:pt x="2540" y="27940"/>
                  </a:cubicBezTo>
                  <a:cubicBezTo>
                    <a:pt x="0" y="20320"/>
                    <a:pt x="5080" y="10160"/>
                    <a:pt x="10160" y="5080"/>
                  </a:cubicBezTo>
                  <a:cubicBezTo>
                    <a:pt x="16510" y="0"/>
                    <a:pt x="39370" y="1270"/>
                    <a:pt x="39370" y="1270"/>
                  </a:cubicBezTo>
                </a:path>
              </a:pathLst>
            </a:custGeom>
            <a:solidFill>
              <a:srgbClr val="0571D3"/>
            </a:solidFill>
            <a:ln cap="sq">
              <a:noFill/>
              <a:prstDash val="solid"/>
              <a:miter/>
            </a:ln>
          </p:spPr>
          <p:txBody>
            <a:bodyPr/>
            <a:lstStyle/>
            <a:p>
              <a:endParaRPr lang="en-GB"/>
            </a:p>
          </p:txBody>
        </p:sp>
      </p:grpSp>
      <p:grpSp>
        <p:nvGrpSpPr>
          <p:cNvPr id="39" name="Group 39"/>
          <p:cNvGrpSpPr/>
          <p:nvPr/>
        </p:nvGrpSpPr>
        <p:grpSpPr>
          <a:xfrm>
            <a:off x="15319057" y="1266825"/>
            <a:ext cx="120967" cy="120015"/>
            <a:chOff x="0" y="0"/>
            <a:chExt cx="161290" cy="160020"/>
          </a:xfrm>
        </p:grpSpPr>
        <p:sp>
          <p:nvSpPr>
            <p:cNvPr id="40" name="Freeform 40"/>
            <p:cNvSpPr/>
            <p:nvPr/>
          </p:nvSpPr>
          <p:spPr>
            <a:xfrm>
              <a:off x="44450" y="46990"/>
              <a:ext cx="67310" cy="62230"/>
            </a:xfrm>
            <a:custGeom>
              <a:avLst/>
              <a:gdLst/>
              <a:ahLst/>
              <a:cxnLst/>
              <a:rect l="l" t="t" r="r" b="b"/>
              <a:pathLst>
                <a:path w="67310" h="62230">
                  <a:moveTo>
                    <a:pt x="44450" y="3810"/>
                  </a:moveTo>
                  <a:cubicBezTo>
                    <a:pt x="66040" y="31750"/>
                    <a:pt x="66040" y="41910"/>
                    <a:pt x="62230" y="48260"/>
                  </a:cubicBezTo>
                  <a:cubicBezTo>
                    <a:pt x="59690" y="54610"/>
                    <a:pt x="49530" y="60960"/>
                    <a:pt x="41910" y="60960"/>
                  </a:cubicBezTo>
                  <a:cubicBezTo>
                    <a:pt x="34290" y="60960"/>
                    <a:pt x="20320" y="52070"/>
                    <a:pt x="16510" y="44450"/>
                  </a:cubicBezTo>
                  <a:cubicBezTo>
                    <a:pt x="13970" y="38100"/>
                    <a:pt x="15240" y="26670"/>
                    <a:pt x="20320" y="21590"/>
                  </a:cubicBezTo>
                  <a:cubicBezTo>
                    <a:pt x="25400" y="15240"/>
                    <a:pt x="41910" y="10160"/>
                    <a:pt x="49530" y="12700"/>
                  </a:cubicBezTo>
                  <a:cubicBezTo>
                    <a:pt x="55880" y="13970"/>
                    <a:pt x="63500" y="22860"/>
                    <a:pt x="64770" y="29210"/>
                  </a:cubicBezTo>
                  <a:cubicBezTo>
                    <a:pt x="67310" y="36830"/>
                    <a:pt x="63500" y="48260"/>
                    <a:pt x="59690" y="53340"/>
                  </a:cubicBezTo>
                  <a:cubicBezTo>
                    <a:pt x="54610" y="58420"/>
                    <a:pt x="44450" y="62230"/>
                    <a:pt x="36830" y="60960"/>
                  </a:cubicBezTo>
                  <a:cubicBezTo>
                    <a:pt x="27940" y="59690"/>
                    <a:pt x="12700" y="49530"/>
                    <a:pt x="7620" y="39370"/>
                  </a:cubicBezTo>
                  <a:cubicBezTo>
                    <a:pt x="2540" y="30480"/>
                    <a:pt x="0" y="11430"/>
                    <a:pt x="6350" y="6350"/>
                  </a:cubicBezTo>
                  <a:cubicBezTo>
                    <a:pt x="11430" y="0"/>
                    <a:pt x="44450" y="3810"/>
                    <a:pt x="44450" y="3810"/>
                  </a:cubicBezTo>
                </a:path>
              </a:pathLst>
            </a:custGeom>
            <a:solidFill>
              <a:srgbClr val="0571D3"/>
            </a:solidFill>
            <a:ln cap="sq">
              <a:noFill/>
              <a:prstDash val="solid"/>
              <a:miter/>
            </a:ln>
          </p:spPr>
          <p:txBody>
            <a:bodyPr/>
            <a:lstStyle/>
            <a:p>
              <a:endParaRPr lang="en-GB"/>
            </a:p>
          </p:txBody>
        </p:sp>
      </p:grpSp>
      <p:grpSp>
        <p:nvGrpSpPr>
          <p:cNvPr id="41" name="Group 41"/>
          <p:cNvGrpSpPr/>
          <p:nvPr/>
        </p:nvGrpSpPr>
        <p:grpSpPr>
          <a:xfrm>
            <a:off x="15283815" y="1056323"/>
            <a:ext cx="1373505" cy="359092"/>
            <a:chOff x="0" y="0"/>
            <a:chExt cx="1831340" cy="478790"/>
          </a:xfrm>
        </p:grpSpPr>
        <p:sp>
          <p:nvSpPr>
            <p:cNvPr id="42" name="Freeform 42"/>
            <p:cNvSpPr/>
            <p:nvPr/>
          </p:nvSpPr>
          <p:spPr>
            <a:xfrm>
              <a:off x="46990" y="50800"/>
              <a:ext cx="1736090" cy="378460"/>
            </a:xfrm>
            <a:custGeom>
              <a:avLst/>
              <a:gdLst/>
              <a:ahLst/>
              <a:cxnLst/>
              <a:rect l="l" t="t" r="r" b="b"/>
              <a:pathLst>
                <a:path w="1736090" h="378460">
                  <a:moveTo>
                    <a:pt x="22860" y="331470"/>
                  </a:moveTo>
                  <a:cubicBezTo>
                    <a:pt x="100330" y="306070"/>
                    <a:pt x="116840" y="271780"/>
                    <a:pt x="138430" y="254000"/>
                  </a:cubicBezTo>
                  <a:cubicBezTo>
                    <a:pt x="158750" y="236220"/>
                    <a:pt x="173990" y="222250"/>
                    <a:pt x="205740" y="209550"/>
                  </a:cubicBezTo>
                  <a:cubicBezTo>
                    <a:pt x="266700" y="184150"/>
                    <a:pt x="401320" y="154940"/>
                    <a:pt x="490220" y="146050"/>
                  </a:cubicBezTo>
                  <a:cubicBezTo>
                    <a:pt x="565150" y="138430"/>
                    <a:pt x="632460" y="154940"/>
                    <a:pt x="701040" y="151130"/>
                  </a:cubicBezTo>
                  <a:cubicBezTo>
                    <a:pt x="765810" y="147320"/>
                    <a:pt x="820420" y="125730"/>
                    <a:pt x="891540" y="121920"/>
                  </a:cubicBezTo>
                  <a:cubicBezTo>
                    <a:pt x="980440" y="118110"/>
                    <a:pt x="1113790" y="144780"/>
                    <a:pt x="1196340" y="135890"/>
                  </a:cubicBezTo>
                  <a:cubicBezTo>
                    <a:pt x="1252220" y="130810"/>
                    <a:pt x="1296670" y="114300"/>
                    <a:pt x="1337310" y="100330"/>
                  </a:cubicBezTo>
                  <a:cubicBezTo>
                    <a:pt x="1371600" y="87630"/>
                    <a:pt x="1397000" y="66040"/>
                    <a:pt x="1426210" y="59690"/>
                  </a:cubicBezTo>
                  <a:cubicBezTo>
                    <a:pt x="1451610" y="54610"/>
                    <a:pt x="1475740" y="53340"/>
                    <a:pt x="1498600" y="57150"/>
                  </a:cubicBezTo>
                  <a:cubicBezTo>
                    <a:pt x="1522730" y="60960"/>
                    <a:pt x="1545590" y="78740"/>
                    <a:pt x="1568450" y="83820"/>
                  </a:cubicBezTo>
                  <a:cubicBezTo>
                    <a:pt x="1587500" y="87630"/>
                    <a:pt x="1611630" y="91440"/>
                    <a:pt x="1625600" y="86360"/>
                  </a:cubicBezTo>
                  <a:cubicBezTo>
                    <a:pt x="1635760" y="82550"/>
                    <a:pt x="1642110" y="74930"/>
                    <a:pt x="1647190" y="66040"/>
                  </a:cubicBezTo>
                  <a:cubicBezTo>
                    <a:pt x="1653540" y="57150"/>
                    <a:pt x="1648460" y="41910"/>
                    <a:pt x="1656080" y="31750"/>
                  </a:cubicBezTo>
                  <a:cubicBezTo>
                    <a:pt x="1663700" y="20320"/>
                    <a:pt x="1682750" y="7620"/>
                    <a:pt x="1695450" y="3810"/>
                  </a:cubicBezTo>
                  <a:cubicBezTo>
                    <a:pt x="1706880" y="1270"/>
                    <a:pt x="1720850" y="1270"/>
                    <a:pt x="1727200" y="6350"/>
                  </a:cubicBezTo>
                  <a:cubicBezTo>
                    <a:pt x="1732280" y="12700"/>
                    <a:pt x="1732280" y="36830"/>
                    <a:pt x="1727200" y="43180"/>
                  </a:cubicBezTo>
                  <a:cubicBezTo>
                    <a:pt x="1723390" y="49530"/>
                    <a:pt x="1710690" y="52070"/>
                    <a:pt x="1704340" y="50800"/>
                  </a:cubicBezTo>
                  <a:cubicBezTo>
                    <a:pt x="1697990" y="48260"/>
                    <a:pt x="1689100" y="41910"/>
                    <a:pt x="1686560" y="35560"/>
                  </a:cubicBezTo>
                  <a:cubicBezTo>
                    <a:pt x="1682750" y="29210"/>
                    <a:pt x="1684020" y="17780"/>
                    <a:pt x="1687830" y="11430"/>
                  </a:cubicBezTo>
                  <a:cubicBezTo>
                    <a:pt x="1691640" y="5080"/>
                    <a:pt x="1701800" y="0"/>
                    <a:pt x="1709420" y="0"/>
                  </a:cubicBezTo>
                  <a:cubicBezTo>
                    <a:pt x="1715770" y="0"/>
                    <a:pt x="1725930" y="5080"/>
                    <a:pt x="1729740" y="10160"/>
                  </a:cubicBezTo>
                  <a:cubicBezTo>
                    <a:pt x="1734820" y="16510"/>
                    <a:pt x="1736090" y="24130"/>
                    <a:pt x="1733550" y="34290"/>
                  </a:cubicBezTo>
                  <a:cubicBezTo>
                    <a:pt x="1727200" y="55880"/>
                    <a:pt x="1691640" y="105410"/>
                    <a:pt x="1662430" y="121920"/>
                  </a:cubicBezTo>
                  <a:cubicBezTo>
                    <a:pt x="1637030" y="137160"/>
                    <a:pt x="1600200" y="138430"/>
                    <a:pt x="1569720" y="135890"/>
                  </a:cubicBezTo>
                  <a:cubicBezTo>
                    <a:pt x="1540510" y="133350"/>
                    <a:pt x="1512570" y="111760"/>
                    <a:pt x="1487170" y="107950"/>
                  </a:cubicBezTo>
                  <a:cubicBezTo>
                    <a:pt x="1464310" y="105410"/>
                    <a:pt x="1443990" y="105410"/>
                    <a:pt x="1422400" y="110490"/>
                  </a:cubicBezTo>
                  <a:cubicBezTo>
                    <a:pt x="1400810" y="116840"/>
                    <a:pt x="1385570" y="134620"/>
                    <a:pt x="1358900" y="146050"/>
                  </a:cubicBezTo>
                  <a:cubicBezTo>
                    <a:pt x="1318260" y="162560"/>
                    <a:pt x="1259840" y="180340"/>
                    <a:pt x="1196340" y="186690"/>
                  </a:cubicBezTo>
                  <a:cubicBezTo>
                    <a:pt x="1111250" y="195580"/>
                    <a:pt x="980440" y="167640"/>
                    <a:pt x="892810" y="172720"/>
                  </a:cubicBezTo>
                  <a:cubicBezTo>
                    <a:pt x="824230" y="176530"/>
                    <a:pt x="773430" y="198120"/>
                    <a:pt x="711200" y="201930"/>
                  </a:cubicBezTo>
                  <a:cubicBezTo>
                    <a:pt x="643890" y="205740"/>
                    <a:pt x="577850" y="186690"/>
                    <a:pt x="502920" y="194310"/>
                  </a:cubicBezTo>
                  <a:cubicBezTo>
                    <a:pt x="412750" y="201930"/>
                    <a:pt x="269240" y="234950"/>
                    <a:pt x="210820" y="259080"/>
                  </a:cubicBezTo>
                  <a:cubicBezTo>
                    <a:pt x="184150" y="269240"/>
                    <a:pt x="171450" y="276860"/>
                    <a:pt x="156210" y="292100"/>
                  </a:cubicBezTo>
                  <a:cubicBezTo>
                    <a:pt x="142240" y="307340"/>
                    <a:pt x="139700" y="336550"/>
                    <a:pt x="123190" y="350520"/>
                  </a:cubicBezTo>
                  <a:cubicBezTo>
                    <a:pt x="106680" y="365760"/>
                    <a:pt x="77470" y="374650"/>
                    <a:pt x="55880" y="377190"/>
                  </a:cubicBezTo>
                  <a:cubicBezTo>
                    <a:pt x="38100" y="378460"/>
                    <a:pt x="12700" y="377190"/>
                    <a:pt x="5080" y="368300"/>
                  </a:cubicBezTo>
                  <a:cubicBezTo>
                    <a:pt x="0" y="363220"/>
                    <a:pt x="1270" y="351790"/>
                    <a:pt x="3810" y="345440"/>
                  </a:cubicBezTo>
                  <a:cubicBezTo>
                    <a:pt x="7620" y="339090"/>
                    <a:pt x="22860" y="331470"/>
                    <a:pt x="22860" y="331470"/>
                  </a:cubicBezTo>
                </a:path>
              </a:pathLst>
            </a:custGeom>
            <a:solidFill>
              <a:srgbClr val="0571D3"/>
            </a:solidFill>
            <a:ln cap="sq">
              <a:noFill/>
              <a:prstDash val="solid"/>
              <a:miter/>
            </a:ln>
          </p:spPr>
          <p:txBody>
            <a:bodyPr/>
            <a:lstStyle/>
            <a:p>
              <a:endParaRPr lang="en-GB"/>
            </a:p>
          </p:txBody>
        </p:sp>
      </p:grpSp>
      <p:grpSp>
        <p:nvGrpSpPr>
          <p:cNvPr id="43" name="Group 43"/>
          <p:cNvGrpSpPr/>
          <p:nvPr/>
        </p:nvGrpSpPr>
        <p:grpSpPr>
          <a:xfrm>
            <a:off x="16164877" y="1056323"/>
            <a:ext cx="411480" cy="193358"/>
            <a:chOff x="0" y="0"/>
            <a:chExt cx="548640" cy="257810"/>
          </a:xfrm>
        </p:grpSpPr>
        <p:sp>
          <p:nvSpPr>
            <p:cNvPr id="44" name="Freeform 44"/>
            <p:cNvSpPr/>
            <p:nvPr/>
          </p:nvSpPr>
          <p:spPr>
            <a:xfrm>
              <a:off x="45720" y="40640"/>
              <a:ext cx="454660" cy="167640"/>
            </a:xfrm>
            <a:custGeom>
              <a:avLst/>
              <a:gdLst/>
              <a:ahLst/>
              <a:cxnLst/>
              <a:rect l="l" t="t" r="r" b="b"/>
              <a:pathLst>
                <a:path w="454660" h="167640">
                  <a:moveTo>
                    <a:pt x="7620" y="125730"/>
                  </a:moveTo>
                  <a:cubicBezTo>
                    <a:pt x="66040" y="78740"/>
                    <a:pt x="67310" y="58420"/>
                    <a:pt x="81280" y="45720"/>
                  </a:cubicBezTo>
                  <a:cubicBezTo>
                    <a:pt x="96520" y="30480"/>
                    <a:pt x="116840" y="17780"/>
                    <a:pt x="143510" y="11430"/>
                  </a:cubicBezTo>
                  <a:cubicBezTo>
                    <a:pt x="184150" y="0"/>
                    <a:pt x="259080" y="6350"/>
                    <a:pt x="300990" y="10160"/>
                  </a:cubicBezTo>
                  <a:cubicBezTo>
                    <a:pt x="328930" y="12700"/>
                    <a:pt x="347980" y="15240"/>
                    <a:pt x="370840" y="25400"/>
                  </a:cubicBezTo>
                  <a:cubicBezTo>
                    <a:pt x="397510" y="35560"/>
                    <a:pt x="440690" y="54610"/>
                    <a:pt x="449580" y="72390"/>
                  </a:cubicBezTo>
                  <a:cubicBezTo>
                    <a:pt x="454660" y="82550"/>
                    <a:pt x="452120" y="96520"/>
                    <a:pt x="447040" y="102870"/>
                  </a:cubicBezTo>
                  <a:cubicBezTo>
                    <a:pt x="441960" y="109220"/>
                    <a:pt x="424180" y="111760"/>
                    <a:pt x="416560" y="107950"/>
                  </a:cubicBezTo>
                  <a:cubicBezTo>
                    <a:pt x="410210" y="105410"/>
                    <a:pt x="403860" y="96520"/>
                    <a:pt x="402590" y="88900"/>
                  </a:cubicBezTo>
                  <a:cubicBezTo>
                    <a:pt x="402590" y="82550"/>
                    <a:pt x="406400" y="71120"/>
                    <a:pt x="411480" y="67310"/>
                  </a:cubicBezTo>
                  <a:cubicBezTo>
                    <a:pt x="416560" y="62230"/>
                    <a:pt x="427990" y="58420"/>
                    <a:pt x="434340" y="60960"/>
                  </a:cubicBezTo>
                  <a:cubicBezTo>
                    <a:pt x="441960" y="64770"/>
                    <a:pt x="454660" y="85090"/>
                    <a:pt x="452120" y="92710"/>
                  </a:cubicBezTo>
                  <a:cubicBezTo>
                    <a:pt x="450850" y="101600"/>
                    <a:pt x="439420" y="110490"/>
                    <a:pt x="427990" y="111760"/>
                  </a:cubicBezTo>
                  <a:cubicBezTo>
                    <a:pt x="405130" y="113030"/>
                    <a:pt x="367030" y="77470"/>
                    <a:pt x="326390" y="67310"/>
                  </a:cubicBezTo>
                  <a:cubicBezTo>
                    <a:pt x="275590" y="54610"/>
                    <a:pt x="181610" y="36830"/>
                    <a:pt x="140970" y="55880"/>
                  </a:cubicBezTo>
                  <a:cubicBezTo>
                    <a:pt x="111760" y="69850"/>
                    <a:pt x="106680" y="113030"/>
                    <a:pt x="87630" y="132080"/>
                  </a:cubicBezTo>
                  <a:cubicBezTo>
                    <a:pt x="72390" y="147320"/>
                    <a:pt x="54610" y="161290"/>
                    <a:pt x="38100" y="165100"/>
                  </a:cubicBezTo>
                  <a:cubicBezTo>
                    <a:pt x="26670" y="167640"/>
                    <a:pt x="10160" y="165100"/>
                    <a:pt x="5080" y="158750"/>
                  </a:cubicBezTo>
                  <a:cubicBezTo>
                    <a:pt x="0" y="152400"/>
                    <a:pt x="7620" y="125730"/>
                    <a:pt x="7620" y="125730"/>
                  </a:cubicBezTo>
                </a:path>
              </a:pathLst>
            </a:custGeom>
            <a:solidFill>
              <a:srgbClr val="0571D3"/>
            </a:solidFill>
            <a:ln cap="sq">
              <a:noFill/>
              <a:prstDash val="solid"/>
              <a:miter/>
            </a:ln>
          </p:spPr>
          <p:txBody>
            <a:bodyPr/>
            <a:lstStyle/>
            <a:p>
              <a:endParaRPr lang="en-GB"/>
            </a:p>
          </p:txBody>
        </p:sp>
      </p:grpSp>
      <p:grpSp>
        <p:nvGrpSpPr>
          <p:cNvPr id="45" name="Group 45"/>
          <p:cNvGrpSpPr/>
          <p:nvPr/>
        </p:nvGrpSpPr>
        <p:grpSpPr>
          <a:xfrm>
            <a:off x="16560165" y="1045845"/>
            <a:ext cx="535305" cy="232410"/>
            <a:chOff x="0" y="0"/>
            <a:chExt cx="713740" cy="309880"/>
          </a:xfrm>
        </p:grpSpPr>
        <p:sp>
          <p:nvSpPr>
            <p:cNvPr id="46" name="Freeform 46"/>
            <p:cNvSpPr/>
            <p:nvPr/>
          </p:nvSpPr>
          <p:spPr>
            <a:xfrm>
              <a:off x="49530" y="39370"/>
              <a:ext cx="614680" cy="220980"/>
            </a:xfrm>
            <a:custGeom>
              <a:avLst/>
              <a:gdLst/>
              <a:ahLst/>
              <a:cxnLst/>
              <a:rect l="l" t="t" r="r" b="b"/>
              <a:pathLst>
                <a:path w="614680" h="220980">
                  <a:moveTo>
                    <a:pt x="27940" y="11430"/>
                  </a:moveTo>
                  <a:cubicBezTo>
                    <a:pt x="415290" y="49530"/>
                    <a:pt x="534670" y="125730"/>
                    <a:pt x="577850" y="161290"/>
                  </a:cubicBezTo>
                  <a:cubicBezTo>
                    <a:pt x="595630" y="176530"/>
                    <a:pt x="608330" y="201930"/>
                    <a:pt x="610870" y="200660"/>
                  </a:cubicBezTo>
                  <a:cubicBezTo>
                    <a:pt x="613410" y="199390"/>
                    <a:pt x="600710" y="171450"/>
                    <a:pt x="601980" y="171450"/>
                  </a:cubicBezTo>
                  <a:cubicBezTo>
                    <a:pt x="601980" y="171450"/>
                    <a:pt x="614680" y="190500"/>
                    <a:pt x="613410" y="198120"/>
                  </a:cubicBezTo>
                  <a:cubicBezTo>
                    <a:pt x="610870" y="205740"/>
                    <a:pt x="598170" y="219710"/>
                    <a:pt x="586740" y="218440"/>
                  </a:cubicBezTo>
                  <a:cubicBezTo>
                    <a:pt x="560070" y="217170"/>
                    <a:pt x="488950" y="129540"/>
                    <a:pt x="462280" y="95250"/>
                  </a:cubicBezTo>
                  <a:cubicBezTo>
                    <a:pt x="445770" y="74930"/>
                    <a:pt x="427990" y="55880"/>
                    <a:pt x="429260" y="40640"/>
                  </a:cubicBezTo>
                  <a:cubicBezTo>
                    <a:pt x="430530" y="30480"/>
                    <a:pt x="441960" y="15240"/>
                    <a:pt x="449580" y="13970"/>
                  </a:cubicBezTo>
                  <a:cubicBezTo>
                    <a:pt x="458470" y="12700"/>
                    <a:pt x="478790" y="31750"/>
                    <a:pt x="478790" y="31750"/>
                  </a:cubicBezTo>
                  <a:cubicBezTo>
                    <a:pt x="478790" y="31750"/>
                    <a:pt x="453390" y="17780"/>
                    <a:pt x="454660" y="12700"/>
                  </a:cubicBezTo>
                  <a:cubicBezTo>
                    <a:pt x="457200" y="3810"/>
                    <a:pt x="565150" y="0"/>
                    <a:pt x="588010" y="12700"/>
                  </a:cubicBezTo>
                  <a:cubicBezTo>
                    <a:pt x="599440" y="17780"/>
                    <a:pt x="605790" y="29210"/>
                    <a:pt x="605790" y="38100"/>
                  </a:cubicBezTo>
                  <a:cubicBezTo>
                    <a:pt x="604520" y="45720"/>
                    <a:pt x="593090" y="58420"/>
                    <a:pt x="585470" y="60960"/>
                  </a:cubicBezTo>
                  <a:cubicBezTo>
                    <a:pt x="579120" y="63500"/>
                    <a:pt x="567690" y="59690"/>
                    <a:pt x="562610" y="54610"/>
                  </a:cubicBezTo>
                  <a:cubicBezTo>
                    <a:pt x="557530" y="49530"/>
                    <a:pt x="552450" y="39370"/>
                    <a:pt x="554990" y="31750"/>
                  </a:cubicBezTo>
                  <a:cubicBezTo>
                    <a:pt x="557530" y="24130"/>
                    <a:pt x="576580" y="10160"/>
                    <a:pt x="585470" y="11430"/>
                  </a:cubicBezTo>
                  <a:cubicBezTo>
                    <a:pt x="593090" y="12700"/>
                    <a:pt x="604520" y="26670"/>
                    <a:pt x="605790" y="35560"/>
                  </a:cubicBezTo>
                  <a:cubicBezTo>
                    <a:pt x="605790" y="43180"/>
                    <a:pt x="599440" y="54610"/>
                    <a:pt x="588010" y="60960"/>
                  </a:cubicBezTo>
                  <a:cubicBezTo>
                    <a:pt x="567690" y="72390"/>
                    <a:pt x="495300" y="69850"/>
                    <a:pt x="467360" y="62230"/>
                  </a:cubicBezTo>
                  <a:cubicBezTo>
                    <a:pt x="450850" y="57150"/>
                    <a:pt x="431800" y="49530"/>
                    <a:pt x="429260" y="40640"/>
                  </a:cubicBezTo>
                  <a:cubicBezTo>
                    <a:pt x="426720" y="34290"/>
                    <a:pt x="433070" y="22860"/>
                    <a:pt x="439420" y="19050"/>
                  </a:cubicBezTo>
                  <a:cubicBezTo>
                    <a:pt x="445770" y="15240"/>
                    <a:pt x="459740" y="12700"/>
                    <a:pt x="467360" y="17780"/>
                  </a:cubicBezTo>
                  <a:cubicBezTo>
                    <a:pt x="477520" y="22860"/>
                    <a:pt x="480060" y="43180"/>
                    <a:pt x="490220" y="55880"/>
                  </a:cubicBezTo>
                  <a:cubicBezTo>
                    <a:pt x="501650" y="69850"/>
                    <a:pt x="521970" y="78740"/>
                    <a:pt x="538480" y="95250"/>
                  </a:cubicBezTo>
                  <a:cubicBezTo>
                    <a:pt x="561340" y="118110"/>
                    <a:pt x="607060" y="163830"/>
                    <a:pt x="612140" y="185420"/>
                  </a:cubicBezTo>
                  <a:cubicBezTo>
                    <a:pt x="614680" y="195580"/>
                    <a:pt x="612140" y="203200"/>
                    <a:pt x="608330" y="208280"/>
                  </a:cubicBezTo>
                  <a:cubicBezTo>
                    <a:pt x="603250" y="214630"/>
                    <a:pt x="593090" y="220980"/>
                    <a:pt x="586740" y="218440"/>
                  </a:cubicBezTo>
                  <a:cubicBezTo>
                    <a:pt x="577850" y="215900"/>
                    <a:pt x="572770" y="181610"/>
                    <a:pt x="567690" y="181610"/>
                  </a:cubicBezTo>
                  <a:cubicBezTo>
                    <a:pt x="562610" y="181610"/>
                    <a:pt x="561340" y="201930"/>
                    <a:pt x="553720" y="204470"/>
                  </a:cubicBezTo>
                  <a:cubicBezTo>
                    <a:pt x="544830" y="207010"/>
                    <a:pt x="533400" y="198120"/>
                    <a:pt x="515620" y="190500"/>
                  </a:cubicBezTo>
                  <a:cubicBezTo>
                    <a:pt x="472440" y="171450"/>
                    <a:pt x="372110" y="91440"/>
                    <a:pt x="290830" y="68580"/>
                  </a:cubicBezTo>
                  <a:cubicBezTo>
                    <a:pt x="207010" y="45720"/>
                    <a:pt x="54610" y="81280"/>
                    <a:pt x="19050" y="60960"/>
                  </a:cubicBezTo>
                  <a:cubicBezTo>
                    <a:pt x="6350" y="53340"/>
                    <a:pt x="0" y="40640"/>
                    <a:pt x="1270" y="31750"/>
                  </a:cubicBezTo>
                  <a:cubicBezTo>
                    <a:pt x="2540" y="24130"/>
                    <a:pt x="27940" y="11430"/>
                    <a:pt x="27940" y="11430"/>
                  </a:cubicBezTo>
                </a:path>
              </a:pathLst>
            </a:custGeom>
            <a:solidFill>
              <a:srgbClr val="0571D3"/>
            </a:solidFill>
            <a:ln cap="sq">
              <a:noFill/>
              <a:prstDash val="solid"/>
              <a:miter/>
            </a:ln>
          </p:spPr>
          <p:txBody>
            <a:bodyPr/>
            <a:lstStyle/>
            <a:p>
              <a:endParaRPr lang="en-GB"/>
            </a:p>
          </p:txBody>
        </p:sp>
      </p:grpSp>
      <p:grpSp>
        <p:nvGrpSpPr>
          <p:cNvPr id="47" name="Group 47"/>
          <p:cNvGrpSpPr/>
          <p:nvPr/>
        </p:nvGrpSpPr>
        <p:grpSpPr>
          <a:xfrm>
            <a:off x="16985932" y="1045845"/>
            <a:ext cx="205740" cy="367665"/>
            <a:chOff x="0" y="0"/>
            <a:chExt cx="274320" cy="490220"/>
          </a:xfrm>
        </p:grpSpPr>
        <p:sp>
          <p:nvSpPr>
            <p:cNvPr id="48" name="Freeform 48"/>
            <p:cNvSpPr/>
            <p:nvPr/>
          </p:nvSpPr>
          <p:spPr>
            <a:xfrm>
              <a:off x="49530" y="48260"/>
              <a:ext cx="180340" cy="391160"/>
            </a:xfrm>
            <a:custGeom>
              <a:avLst/>
              <a:gdLst/>
              <a:ahLst/>
              <a:cxnLst/>
              <a:rect l="l" t="t" r="r" b="b"/>
              <a:pathLst>
                <a:path w="180340" h="391160">
                  <a:moveTo>
                    <a:pt x="124460" y="372110"/>
                  </a:moveTo>
                  <a:cubicBezTo>
                    <a:pt x="99060" y="234950"/>
                    <a:pt x="119380" y="184150"/>
                    <a:pt x="109220" y="147320"/>
                  </a:cubicBezTo>
                  <a:cubicBezTo>
                    <a:pt x="99060" y="113030"/>
                    <a:pt x="66040" y="72390"/>
                    <a:pt x="45720" y="57150"/>
                  </a:cubicBezTo>
                  <a:cubicBezTo>
                    <a:pt x="34290" y="49530"/>
                    <a:pt x="17780" y="53340"/>
                    <a:pt x="11430" y="46990"/>
                  </a:cubicBezTo>
                  <a:cubicBezTo>
                    <a:pt x="5080" y="41910"/>
                    <a:pt x="0" y="31750"/>
                    <a:pt x="1270" y="25400"/>
                  </a:cubicBezTo>
                  <a:cubicBezTo>
                    <a:pt x="2540" y="17780"/>
                    <a:pt x="13970" y="5080"/>
                    <a:pt x="21590" y="2540"/>
                  </a:cubicBezTo>
                  <a:cubicBezTo>
                    <a:pt x="29210" y="0"/>
                    <a:pt x="40640" y="3810"/>
                    <a:pt x="44450" y="8890"/>
                  </a:cubicBezTo>
                  <a:cubicBezTo>
                    <a:pt x="49530" y="15240"/>
                    <a:pt x="52070" y="33020"/>
                    <a:pt x="49530" y="39370"/>
                  </a:cubicBezTo>
                  <a:cubicBezTo>
                    <a:pt x="45720" y="46990"/>
                    <a:pt x="35560" y="53340"/>
                    <a:pt x="29210" y="53340"/>
                  </a:cubicBezTo>
                  <a:cubicBezTo>
                    <a:pt x="20320" y="53340"/>
                    <a:pt x="6350" y="43180"/>
                    <a:pt x="2540" y="35560"/>
                  </a:cubicBezTo>
                  <a:cubicBezTo>
                    <a:pt x="0" y="27940"/>
                    <a:pt x="3810" y="11430"/>
                    <a:pt x="12700" y="6350"/>
                  </a:cubicBezTo>
                  <a:cubicBezTo>
                    <a:pt x="24130" y="0"/>
                    <a:pt x="58420" y="10160"/>
                    <a:pt x="80010" y="22860"/>
                  </a:cubicBezTo>
                  <a:cubicBezTo>
                    <a:pt x="105410" y="38100"/>
                    <a:pt x="134620" y="82550"/>
                    <a:pt x="147320" y="105410"/>
                  </a:cubicBezTo>
                  <a:cubicBezTo>
                    <a:pt x="154940" y="119380"/>
                    <a:pt x="157480" y="125730"/>
                    <a:pt x="160020" y="140970"/>
                  </a:cubicBezTo>
                  <a:cubicBezTo>
                    <a:pt x="163830" y="170180"/>
                    <a:pt x="149860" y="224790"/>
                    <a:pt x="152400" y="264160"/>
                  </a:cubicBezTo>
                  <a:cubicBezTo>
                    <a:pt x="154940" y="300990"/>
                    <a:pt x="180340" y="349250"/>
                    <a:pt x="173990" y="370840"/>
                  </a:cubicBezTo>
                  <a:cubicBezTo>
                    <a:pt x="170180" y="381000"/>
                    <a:pt x="161290" y="389890"/>
                    <a:pt x="153670" y="389890"/>
                  </a:cubicBezTo>
                  <a:cubicBezTo>
                    <a:pt x="144780" y="391160"/>
                    <a:pt x="124460" y="372110"/>
                    <a:pt x="124460" y="372110"/>
                  </a:cubicBezTo>
                </a:path>
              </a:pathLst>
            </a:custGeom>
            <a:solidFill>
              <a:srgbClr val="0571D3"/>
            </a:solidFill>
            <a:ln cap="sq">
              <a:noFill/>
              <a:prstDash val="solid"/>
              <a:miter/>
            </a:ln>
          </p:spPr>
          <p:txBody>
            <a:bodyPr/>
            <a:lstStyle/>
            <a:p>
              <a:endParaRPr lang="en-GB"/>
            </a:p>
          </p:txBody>
        </p:sp>
      </p:grpSp>
      <p:grpSp>
        <p:nvGrpSpPr>
          <p:cNvPr id="49" name="Group 49"/>
          <p:cNvGrpSpPr/>
          <p:nvPr/>
        </p:nvGrpSpPr>
        <p:grpSpPr>
          <a:xfrm>
            <a:off x="17099280" y="1342073"/>
            <a:ext cx="166688" cy="209550"/>
            <a:chOff x="0" y="0"/>
            <a:chExt cx="222250" cy="279400"/>
          </a:xfrm>
        </p:grpSpPr>
        <p:sp>
          <p:nvSpPr>
            <p:cNvPr id="50" name="Freeform 50"/>
            <p:cNvSpPr/>
            <p:nvPr/>
          </p:nvSpPr>
          <p:spPr>
            <a:xfrm>
              <a:off x="48260" y="50800"/>
              <a:ext cx="125730" cy="179070"/>
            </a:xfrm>
            <a:custGeom>
              <a:avLst/>
              <a:gdLst/>
              <a:ahLst/>
              <a:cxnLst/>
              <a:rect l="l" t="t" r="r" b="b"/>
              <a:pathLst>
                <a:path w="125730" h="179070">
                  <a:moveTo>
                    <a:pt x="118110" y="43180"/>
                  </a:moveTo>
                  <a:cubicBezTo>
                    <a:pt x="44450" y="93980"/>
                    <a:pt x="44450" y="114300"/>
                    <a:pt x="49530" y="125730"/>
                  </a:cubicBezTo>
                  <a:cubicBezTo>
                    <a:pt x="53340" y="135890"/>
                    <a:pt x="72390" y="142240"/>
                    <a:pt x="72390" y="149860"/>
                  </a:cubicBezTo>
                  <a:cubicBezTo>
                    <a:pt x="73660" y="158750"/>
                    <a:pt x="57150" y="177800"/>
                    <a:pt x="52070" y="176530"/>
                  </a:cubicBezTo>
                  <a:cubicBezTo>
                    <a:pt x="44450" y="175260"/>
                    <a:pt x="34290" y="148590"/>
                    <a:pt x="33020" y="132080"/>
                  </a:cubicBezTo>
                  <a:cubicBezTo>
                    <a:pt x="30480" y="113030"/>
                    <a:pt x="39370" y="86360"/>
                    <a:pt x="45720" y="66040"/>
                  </a:cubicBezTo>
                  <a:cubicBezTo>
                    <a:pt x="52070" y="46990"/>
                    <a:pt x="58420" y="21590"/>
                    <a:pt x="69850" y="12700"/>
                  </a:cubicBezTo>
                  <a:cubicBezTo>
                    <a:pt x="76200" y="7620"/>
                    <a:pt x="86360" y="6350"/>
                    <a:pt x="92710" y="7620"/>
                  </a:cubicBezTo>
                  <a:cubicBezTo>
                    <a:pt x="99060" y="10160"/>
                    <a:pt x="107950" y="17780"/>
                    <a:pt x="109220" y="25400"/>
                  </a:cubicBezTo>
                  <a:cubicBezTo>
                    <a:pt x="111760" y="31750"/>
                    <a:pt x="109220" y="43180"/>
                    <a:pt x="105410" y="48260"/>
                  </a:cubicBezTo>
                  <a:cubicBezTo>
                    <a:pt x="101600" y="53340"/>
                    <a:pt x="90170" y="58420"/>
                    <a:pt x="83820" y="58420"/>
                  </a:cubicBezTo>
                  <a:cubicBezTo>
                    <a:pt x="76200" y="57150"/>
                    <a:pt x="67310" y="50800"/>
                    <a:pt x="63500" y="45720"/>
                  </a:cubicBezTo>
                  <a:cubicBezTo>
                    <a:pt x="59690" y="39370"/>
                    <a:pt x="58420" y="27940"/>
                    <a:pt x="62230" y="21590"/>
                  </a:cubicBezTo>
                  <a:cubicBezTo>
                    <a:pt x="67310" y="13970"/>
                    <a:pt x="82550" y="6350"/>
                    <a:pt x="90170" y="7620"/>
                  </a:cubicBezTo>
                  <a:cubicBezTo>
                    <a:pt x="97790" y="8890"/>
                    <a:pt x="107950" y="19050"/>
                    <a:pt x="110490" y="30480"/>
                  </a:cubicBezTo>
                  <a:cubicBezTo>
                    <a:pt x="115570" y="52070"/>
                    <a:pt x="91440" y="118110"/>
                    <a:pt x="81280" y="140970"/>
                  </a:cubicBezTo>
                  <a:cubicBezTo>
                    <a:pt x="76200" y="152400"/>
                    <a:pt x="69850" y="166370"/>
                    <a:pt x="64770" y="165100"/>
                  </a:cubicBezTo>
                  <a:cubicBezTo>
                    <a:pt x="58420" y="165100"/>
                    <a:pt x="46990" y="128270"/>
                    <a:pt x="49530" y="125730"/>
                  </a:cubicBezTo>
                  <a:cubicBezTo>
                    <a:pt x="52070" y="124460"/>
                    <a:pt x="69850" y="137160"/>
                    <a:pt x="72390" y="144780"/>
                  </a:cubicBezTo>
                  <a:cubicBezTo>
                    <a:pt x="73660" y="152400"/>
                    <a:pt x="66040" y="170180"/>
                    <a:pt x="57150" y="175260"/>
                  </a:cubicBezTo>
                  <a:cubicBezTo>
                    <a:pt x="48260" y="179070"/>
                    <a:pt x="26670" y="172720"/>
                    <a:pt x="17780" y="166370"/>
                  </a:cubicBezTo>
                  <a:cubicBezTo>
                    <a:pt x="8890" y="158750"/>
                    <a:pt x="5080" y="148590"/>
                    <a:pt x="2540" y="134620"/>
                  </a:cubicBezTo>
                  <a:cubicBezTo>
                    <a:pt x="0" y="114300"/>
                    <a:pt x="1270" y="73660"/>
                    <a:pt x="15240" y="52070"/>
                  </a:cubicBezTo>
                  <a:cubicBezTo>
                    <a:pt x="30480" y="27940"/>
                    <a:pt x="78740" y="0"/>
                    <a:pt x="97790" y="0"/>
                  </a:cubicBezTo>
                  <a:cubicBezTo>
                    <a:pt x="109220" y="0"/>
                    <a:pt x="119380" y="7620"/>
                    <a:pt x="123190" y="15240"/>
                  </a:cubicBezTo>
                  <a:cubicBezTo>
                    <a:pt x="125730" y="21590"/>
                    <a:pt x="118110" y="43180"/>
                    <a:pt x="118110" y="43180"/>
                  </a:cubicBezTo>
                </a:path>
              </a:pathLst>
            </a:custGeom>
            <a:solidFill>
              <a:srgbClr val="0571D3"/>
            </a:solidFill>
            <a:ln cap="sq">
              <a:noFill/>
              <a:prstDash val="solid"/>
              <a:miter/>
            </a:ln>
          </p:spPr>
          <p:txBody>
            <a:bodyPr/>
            <a:lstStyle/>
            <a:p>
              <a:endParaRPr lang="en-GB"/>
            </a:p>
          </p:txBody>
        </p:sp>
      </p:grpSp>
      <p:grpSp>
        <p:nvGrpSpPr>
          <p:cNvPr id="51" name="Group 51"/>
          <p:cNvGrpSpPr/>
          <p:nvPr/>
        </p:nvGrpSpPr>
        <p:grpSpPr>
          <a:xfrm>
            <a:off x="17137380" y="1348740"/>
            <a:ext cx="184785" cy="193358"/>
            <a:chOff x="0" y="0"/>
            <a:chExt cx="246380" cy="257810"/>
          </a:xfrm>
        </p:grpSpPr>
        <p:sp>
          <p:nvSpPr>
            <p:cNvPr id="52" name="Freeform 52"/>
            <p:cNvSpPr/>
            <p:nvPr/>
          </p:nvSpPr>
          <p:spPr>
            <a:xfrm>
              <a:off x="49530" y="46990"/>
              <a:ext cx="146050" cy="162560"/>
            </a:xfrm>
            <a:custGeom>
              <a:avLst/>
              <a:gdLst/>
              <a:ahLst/>
              <a:cxnLst/>
              <a:rect l="l" t="t" r="r" b="b"/>
              <a:pathLst>
                <a:path w="146050" h="162560">
                  <a:moveTo>
                    <a:pt x="15240" y="113030"/>
                  </a:moveTo>
                  <a:cubicBezTo>
                    <a:pt x="105410" y="30480"/>
                    <a:pt x="100330" y="10160"/>
                    <a:pt x="107950" y="5080"/>
                  </a:cubicBezTo>
                  <a:cubicBezTo>
                    <a:pt x="114300" y="0"/>
                    <a:pt x="125730" y="1270"/>
                    <a:pt x="132080" y="5080"/>
                  </a:cubicBezTo>
                  <a:cubicBezTo>
                    <a:pt x="138430" y="10160"/>
                    <a:pt x="146050" y="25400"/>
                    <a:pt x="144780" y="33020"/>
                  </a:cubicBezTo>
                  <a:cubicBezTo>
                    <a:pt x="143510" y="40640"/>
                    <a:pt x="135890" y="48260"/>
                    <a:pt x="128270" y="50800"/>
                  </a:cubicBezTo>
                  <a:cubicBezTo>
                    <a:pt x="121920" y="53340"/>
                    <a:pt x="110490" y="53340"/>
                    <a:pt x="105410" y="48260"/>
                  </a:cubicBezTo>
                  <a:cubicBezTo>
                    <a:pt x="99060" y="41910"/>
                    <a:pt x="95250" y="19050"/>
                    <a:pt x="99060" y="11430"/>
                  </a:cubicBezTo>
                  <a:cubicBezTo>
                    <a:pt x="104140" y="5080"/>
                    <a:pt x="121920" y="1270"/>
                    <a:pt x="129540" y="3810"/>
                  </a:cubicBezTo>
                  <a:cubicBezTo>
                    <a:pt x="137160" y="7620"/>
                    <a:pt x="144780" y="19050"/>
                    <a:pt x="144780" y="30480"/>
                  </a:cubicBezTo>
                  <a:cubicBezTo>
                    <a:pt x="144780" y="53340"/>
                    <a:pt x="104140" y="109220"/>
                    <a:pt x="80010" y="130810"/>
                  </a:cubicBezTo>
                  <a:cubicBezTo>
                    <a:pt x="60960" y="147320"/>
                    <a:pt x="33020" y="162560"/>
                    <a:pt x="19050" y="160020"/>
                  </a:cubicBezTo>
                  <a:cubicBezTo>
                    <a:pt x="10160" y="157480"/>
                    <a:pt x="1270" y="146050"/>
                    <a:pt x="1270" y="137160"/>
                  </a:cubicBezTo>
                  <a:cubicBezTo>
                    <a:pt x="0" y="129540"/>
                    <a:pt x="15240" y="113030"/>
                    <a:pt x="15240" y="113030"/>
                  </a:cubicBezTo>
                </a:path>
              </a:pathLst>
            </a:custGeom>
            <a:solidFill>
              <a:srgbClr val="0571D3"/>
            </a:solidFill>
            <a:ln cap="sq">
              <a:noFill/>
              <a:prstDash val="solid"/>
              <a:miter/>
            </a:ln>
          </p:spPr>
          <p:txBody>
            <a:bodyPr/>
            <a:lstStyle/>
            <a:p>
              <a:endParaRPr lang="en-GB"/>
            </a:p>
          </p:txBody>
        </p:sp>
      </p:grpSp>
      <p:grpSp>
        <p:nvGrpSpPr>
          <p:cNvPr id="53" name="Group 53"/>
          <p:cNvGrpSpPr/>
          <p:nvPr/>
        </p:nvGrpSpPr>
        <p:grpSpPr>
          <a:xfrm>
            <a:off x="15673388" y="1299210"/>
            <a:ext cx="192405" cy="252412"/>
            <a:chOff x="0" y="0"/>
            <a:chExt cx="256540" cy="336550"/>
          </a:xfrm>
        </p:grpSpPr>
        <p:sp>
          <p:nvSpPr>
            <p:cNvPr id="54" name="Freeform 54"/>
            <p:cNvSpPr/>
            <p:nvPr/>
          </p:nvSpPr>
          <p:spPr>
            <a:xfrm>
              <a:off x="48260" y="49530"/>
              <a:ext cx="160020" cy="238760"/>
            </a:xfrm>
            <a:custGeom>
              <a:avLst/>
              <a:gdLst/>
              <a:ahLst/>
              <a:cxnLst/>
              <a:rect l="l" t="t" r="r" b="b"/>
              <a:pathLst>
                <a:path w="160020" h="238760">
                  <a:moveTo>
                    <a:pt x="54610" y="228600"/>
                  </a:moveTo>
                  <a:cubicBezTo>
                    <a:pt x="0" y="153670"/>
                    <a:pt x="0" y="143510"/>
                    <a:pt x="5080" y="135890"/>
                  </a:cubicBezTo>
                  <a:cubicBezTo>
                    <a:pt x="8890" y="128270"/>
                    <a:pt x="17780" y="119380"/>
                    <a:pt x="26670" y="118110"/>
                  </a:cubicBezTo>
                  <a:cubicBezTo>
                    <a:pt x="41910" y="116840"/>
                    <a:pt x="66040" y="144780"/>
                    <a:pt x="82550" y="144780"/>
                  </a:cubicBezTo>
                  <a:cubicBezTo>
                    <a:pt x="95250" y="144780"/>
                    <a:pt x="109220" y="139700"/>
                    <a:pt x="115570" y="128270"/>
                  </a:cubicBezTo>
                  <a:cubicBezTo>
                    <a:pt x="124460" y="109220"/>
                    <a:pt x="85090" y="38100"/>
                    <a:pt x="93980" y="19050"/>
                  </a:cubicBezTo>
                  <a:cubicBezTo>
                    <a:pt x="97790" y="7620"/>
                    <a:pt x="110490" y="0"/>
                    <a:pt x="118110" y="1270"/>
                  </a:cubicBezTo>
                  <a:cubicBezTo>
                    <a:pt x="127000" y="1270"/>
                    <a:pt x="139700" y="12700"/>
                    <a:pt x="142240" y="20320"/>
                  </a:cubicBezTo>
                  <a:cubicBezTo>
                    <a:pt x="144780" y="26670"/>
                    <a:pt x="140970" y="38100"/>
                    <a:pt x="135890" y="43180"/>
                  </a:cubicBezTo>
                  <a:cubicBezTo>
                    <a:pt x="132080" y="48260"/>
                    <a:pt x="120650" y="53340"/>
                    <a:pt x="114300" y="50800"/>
                  </a:cubicBezTo>
                  <a:cubicBezTo>
                    <a:pt x="105410" y="48260"/>
                    <a:pt x="91440" y="30480"/>
                    <a:pt x="92710" y="21590"/>
                  </a:cubicBezTo>
                  <a:cubicBezTo>
                    <a:pt x="93980" y="12700"/>
                    <a:pt x="107950" y="2540"/>
                    <a:pt x="115570" y="1270"/>
                  </a:cubicBezTo>
                  <a:cubicBezTo>
                    <a:pt x="123190" y="0"/>
                    <a:pt x="132080" y="2540"/>
                    <a:pt x="137160" y="10160"/>
                  </a:cubicBezTo>
                  <a:cubicBezTo>
                    <a:pt x="149860" y="26670"/>
                    <a:pt x="160020" y="88900"/>
                    <a:pt x="157480" y="118110"/>
                  </a:cubicBezTo>
                  <a:cubicBezTo>
                    <a:pt x="154940" y="139700"/>
                    <a:pt x="148590" y="160020"/>
                    <a:pt x="134620" y="172720"/>
                  </a:cubicBezTo>
                  <a:cubicBezTo>
                    <a:pt x="119380" y="186690"/>
                    <a:pt x="83820" y="195580"/>
                    <a:pt x="64770" y="194310"/>
                  </a:cubicBezTo>
                  <a:cubicBezTo>
                    <a:pt x="52070" y="193040"/>
                    <a:pt x="41910" y="186690"/>
                    <a:pt x="31750" y="177800"/>
                  </a:cubicBezTo>
                  <a:cubicBezTo>
                    <a:pt x="21590" y="167640"/>
                    <a:pt x="3810" y="146050"/>
                    <a:pt x="5080" y="135890"/>
                  </a:cubicBezTo>
                  <a:cubicBezTo>
                    <a:pt x="5080" y="128270"/>
                    <a:pt x="13970" y="121920"/>
                    <a:pt x="21590" y="119380"/>
                  </a:cubicBezTo>
                  <a:cubicBezTo>
                    <a:pt x="27940" y="116840"/>
                    <a:pt x="36830" y="118110"/>
                    <a:pt x="44450" y="123190"/>
                  </a:cubicBezTo>
                  <a:cubicBezTo>
                    <a:pt x="60960" y="134620"/>
                    <a:pt x="95250" y="181610"/>
                    <a:pt x="97790" y="203200"/>
                  </a:cubicBezTo>
                  <a:cubicBezTo>
                    <a:pt x="99060" y="215900"/>
                    <a:pt x="93980" y="231140"/>
                    <a:pt x="87630" y="234950"/>
                  </a:cubicBezTo>
                  <a:cubicBezTo>
                    <a:pt x="80010" y="238760"/>
                    <a:pt x="54610" y="228600"/>
                    <a:pt x="54610" y="228600"/>
                  </a:cubicBezTo>
                </a:path>
              </a:pathLst>
            </a:custGeom>
            <a:solidFill>
              <a:srgbClr val="0571D3"/>
            </a:solidFill>
            <a:ln cap="sq">
              <a:noFill/>
              <a:prstDash val="solid"/>
              <a:miter/>
            </a:ln>
          </p:spPr>
          <p:txBody>
            <a:bodyPr/>
            <a:lstStyle/>
            <a:p>
              <a:endParaRPr lang="en-GB"/>
            </a:p>
          </p:txBody>
        </p:sp>
      </p:grpSp>
      <p:grpSp>
        <p:nvGrpSpPr>
          <p:cNvPr id="55" name="Group 55"/>
          <p:cNvGrpSpPr/>
          <p:nvPr/>
        </p:nvGrpSpPr>
        <p:grpSpPr>
          <a:xfrm>
            <a:off x="15350490" y="1293495"/>
            <a:ext cx="516255" cy="162878"/>
            <a:chOff x="0" y="0"/>
            <a:chExt cx="688340" cy="217170"/>
          </a:xfrm>
        </p:grpSpPr>
        <p:sp>
          <p:nvSpPr>
            <p:cNvPr id="56" name="Freeform 56"/>
            <p:cNvSpPr/>
            <p:nvPr/>
          </p:nvSpPr>
          <p:spPr>
            <a:xfrm>
              <a:off x="46990" y="50800"/>
              <a:ext cx="590550" cy="133350"/>
            </a:xfrm>
            <a:custGeom>
              <a:avLst/>
              <a:gdLst/>
              <a:ahLst/>
              <a:cxnLst/>
              <a:rect l="l" t="t" r="r" b="b"/>
              <a:pathLst>
                <a:path w="590550" h="133350">
                  <a:moveTo>
                    <a:pt x="563880" y="107950"/>
                  </a:moveTo>
                  <a:cubicBezTo>
                    <a:pt x="412750" y="95250"/>
                    <a:pt x="337820" y="68580"/>
                    <a:pt x="278130" y="60960"/>
                  </a:cubicBezTo>
                  <a:cubicBezTo>
                    <a:pt x="226060" y="53340"/>
                    <a:pt x="171450" y="50800"/>
                    <a:pt x="128270" y="52070"/>
                  </a:cubicBezTo>
                  <a:cubicBezTo>
                    <a:pt x="95250" y="52070"/>
                    <a:pt x="40640" y="55880"/>
                    <a:pt x="40640" y="58420"/>
                  </a:cubicBezTo>
                  <a:cubicBezTo>
                    <a:pt x="40640" y="60960"/>
                    <a:pt x="76200" y="63500"/>
                    <a:pt x="106680" y="64770"/>
                  </a:cubicBezTo>
                  <a:cubicBezTo>
                    <a:pt x="171450" y="67310"/>
                    <a:pt x="377190" y="35560"/>
                    <a:pt x="414020" y="58420"/>
                  </a:cubicBezTo>
                  <a:cubicBezTo>
                    <a:pt x="426720" y="67310"/>
                    <a:pt x="431800" y="83820"/>
                    <a:pt x="429260" y="92710"/>
                  </a:cubicBezTo>
                  <a:cubicBezTo>
                    <a:pt x="426720" y="100330"/>
                    <a:pt x="410210" y="109220"/>
                    <a:pt x="402590" y="107950"/>
                  </a:cubicBezTo>
                  <a:cubicBezTo>
                    <a:pt x="393700" y="106680"/>
                    <a:pt x="379730" y="86360"/>
                    <a:pt x="381000" y="78740"/>
                  </a:cubicBezTo>
                  <a:cubicBezTo>
                    <a:pt x="382270" y="69850"/>
                    <a:pt x="402590" y="57150"/>
                    <a:pt x="411480" y="58420"/>
                  </a:cubicBezTo>
                  <a:cubicBezTo>
                    <a:pt x="419100" y="58420"/>
                    <a:pt x="427990" y="67310"/>
                    <a:pt x="429260" y="73660"/>
                  </a:cubicBezTo>
                  <a:cubicBezTo>
                    <a:pt x="431800" y="81280"/>
                    <a:pt x="427990" y="96520"/>
                    <a:pt x="420370" y="102870"/>
                  </a:cubicBezTo>
                  <a:cubicBezTo>
                    <a:pt x="408940" y="114300"/>
                    <a:pt x="382270" y="113030"/>
                    <a:pt x="350520" y="115570"/>
                  </a:cubicBezTo>
                  <a:cubicBezTo>
                    <a:pt x="285750" y="120650"/>
                    <a:pt x="118110" y="133350"/>
                    <a:pt x="60960" y="111760"/>
                  </a:cubicBezTo>
                  <a:cubicBezTo>
                    <a:pt x="33020" y="102870"/>
                    <a:pt x="15240" y="83820"/>
                    <a:pt x="6350" y="68580"/>
                  </a:cubicBezTo>
                  <a:cubicBezTo>
                    <a:pt x="1270" y="57150"/>
                    <a:pt x="0" y="41910"/>
                    <a:pt x="3810" y="33020"/>
                  </a:cubicBezTo>
                  <a:cubicBezTo>
                    <a:pt x="7620" y="22860"/>
                    <a:pt x="17780" y="15240"/>
                    <a:pt x="30480" y="10160"/>
                  </a:cubicBezTo>
                  <a:cubicBezTo>
                    <a:pt x="52070" y="1270"/>
                    <a:pt x="90170" y="1270"/>
                    <a:pt x="127000" y="0"/>
                  </a:cubicBezTo>
                  <a:cubicBezTo>
                    <a:pt x="172720" y="0"/>
                    <a:pt x="228600" y="2540"/>
                    <a:pt x="283210" y="10160"/>
                  </a:cubicBezTo>
                  <a:cubicBezTo>
                    <a:pt x="345440" y="19050"/>
                    <a:pt x="426720" y="46990"/>
                    <a:pt x="480060" y="54610"/>
                  </a:cubicBezTo>
                  <a:cubicBezTo>
                    <a:pt x="515620" y="59690"/>
                    <a:pt x="552450" y="48260"/>
                    <a:pt x="570230" y="58420"/>
                  </a:cubicBezTo>
                  <a:cubicBezTo>
                    <a:pt x="580390" y="64770"/>
                    <a:pt x="590550" y="77470"/>
                    <a:pt x="589280" y="86360"/>
                  </a:cubicBezTo>
                  <a:cubicBezTo>
                    <a:pt x="588010" y="93980"/>
                    <a:pt x="563880" y="107950"/>
                    <a:pt x="563880" y="107950"/>
                  </a:cubicBezTo>
                </a:path>
              </a:pathLst>
            </a:custGeom>
            <a:solidFill>
              <a:srgbClr val="0571D3"/>
            </a:solidFill>
            <a:ln cap="sq">
              <a:noFill/>
              <a:prstDash val="solid"/>
              <a:miter/>
            </a:ln>
          </p:spPr>
          <p:txBody>
            <a:bodyPr/>
            <a:lstStyle/>
            <a:p>
              <a:endParaRPr lang="en-GB"/>
            </a:p>
          </p:txBody>
        </p:sp>
      </p:grpSp>
      <p:grpSp>
        <p:nvGrpSpPr>
          <p:cNvPr id="57" name="Group 57"/>
          <p:cNvGrpSpPr/>
          <p:nvPr/>
        </p:nvGrpSpPr>
        <p:grpSpPr>
          <a:xfrm>
            <a:off x="15773400" y="1277302"/>
            <a:ext cx="782955" cy="168592"/>
            <a:chOff x="0" y="0"/>
            <a:chExt cx="1043940" cy="224790"/>
          </a:xfrm>
        </p:grpSpPr>
        <p:sp>
          <p:nvSpPr>
            <p:cNvPr id="58" name="Freeform 58"/>
            <p:cNvSpPr/>
            <p:nvPr/>
          </p:nvSpPr>
          <p:spPr>
            <a:xfrm>
              <a:off x="49530" y="45720"/>
              <a:ext cx="944880" cy="152400"/>
            </a:xfrm>
            <a:custGeom>
              <a:avLst/>
              <a:gdLst/>
              <a:ahLst/>
              <a:cxnLst/>
              <a:rect l="l" t="t" r="r" b="b"/>
              <a:pathLst>
                <a:path w="944880" h="152400">
                  <a:moveTo>
                    <a:pt x="26670" y="77470"/>
                  </a:moveTo>
                  <a:cubicBezTo>
                    <a:pt x="502920" y="64770"/>
                    <a:pt x="521970" y="53340"/>
                    <a:pt x="558800" y="49530"/>
                  </a:cubicBezTo>
                  <a:cubicBezTo>
                    <a:pt x="599440" y="45720"/>
                    <a:pt x="646430" y="54610"/>
                    <a:pt x="690880" y="48260"/>
                  </a:cubicBezTo>
                  <a:cubicBezTo>
                    <a:pt x="737870" y="40640"/>
                    <a:pt x="805180" y="0"/>
                    <a:pt x="834390" y="5080"/>
                  </a:cubicBezTo>
                  <a:cubicBezTo>
                    <a:pt x="849630" y="8890"/>
                    <a:pt x="859790" y="19050"/>
                    <a:pt x="866140" y="29210"/>
                  </a:cubicBezTo>
                  <a:cubicBezTo>
                    <a:pt x="872490" y="38100"/>
                    <a:pt x="875030" y="53340"/>
                    <a:pt x="873760" y="63500"/>
                  </a:cubicBezTo>
                  <a:cubicBezTo>
                    <a:pt x="871220" y="73660"/>
                    <a:pt x="855980" y="90170"/>
                    <a:pt x="857250" y="91440"/>
                  </a:cubicBezTo>
                  <a:cubicBezTo>
                    <a:pt x="857250" y="91440"/>
                    <a:pt x="889000" y="27940"/>
                    <a:pt x="906780" y="21590"/>
                  </a:cubicBezTo>
                  <a:cubicBezTo>
                    <a:pt x="916940" y="19050"/>
                    <a:pt x="935990" y="27940"/>
                    <a:pt x="941070" y="34290"/>
                  </a:cubicBezTo>
                  <a:cubicBezTo>
                    <a:pt x="944880" y="40640"/>
                    <a:pt x="943610" y="53340"/>
                    <a:pt x="938530" y="58420"/>
                  </a:cubicBezTo>
                  <a:cubicBezTo>
                    <a:pt x="934720" y="64770"/>
                    <a:pt x="918210" y="71120"/>
                    <a:pt x="910590" y="68580"/>
                  </a:cubicBezTo>
                  <a:cubicBezTo>
                    <a:pt x="902970" y="67310"/>
                    <a:pt x="895350" y="58420"/>
                    <a:pt x="892810" y="52070"/>
                  </a:cubicBezTo>
                  <a:cubicBezTo>
                    <a:pt x="891540" y="45720"/>
                    <a:pt x="892810" y="34290"/>
                    <a:pt x="897890" y="29210"/>
                  </a:cubicBezTo>
                  <a:cubicBezTo>
                    <a:pt x="902970" y="22860"/>
                    <a:pt x="919480" y="17780"/>
                    <a:pt x="927100" y="21590"/>
                  </a:cubicBezTo>
                  <a:cubicBezTo>
                    <a:pt x="934720" y="24130"/>
                    <a:pt x="943610" y="38100"/>
                    <a:pt x="942340" y="48260"/>
                  </a:cubicBezTo>
                  <a:cubicBezTo>
                    <a:pt x="941070" y="67310"/>
                    <a:pt x="895350" y="115570"/>
                    <a:pt x="872490" y="125730"/>
                  </a:cubicBezTo>
                  <a:cubicBezTo>
                    <a:pt x="859790" y="130810"/>
                    <a:pt x="847090" y="129540"/>
                    <a:pt x="835660" y="127000"/>
                  </a:cubicBezTo>
                  <a:cubicBezTo>
                    <a:pt x="824230" y="123190"/>
                    <a:pt x="808990" y="115570"/>
                    <a:pt x="803910" y="106680"/>
                  </a:cubicBezTo>
                  <a:cubicBezTo>
                    <a:pt x="798830" y="97790"/>
                    <a:pt x="800100" y="81280"/>
                    <a:pt x="803910" y="72390"/>
                  </a:cubicBezTo>
                  <a:cubicBezTo>
                    <a:pt x="807720" y="64770"/>
                    <a:pt x="826770" y="57150"/>
                    <a:pt x="826770" y="55880"/>
                  </a:cubicBezTo>
                  <a:cubicBezTo>
                    <a:pt x="825500" y="53340"/>
                    <a:pt x="765810" y="83820"/>
                    <a:pt x="721360" y="93980"/>
                  </a:cubicBezTo>
                  <a:cubicBezTo>
                    <a:pt x="654050" y="109220"/>
                    <a:pt x="556260" y="114300"/>
                    <a:pt x="457200" y="120650"/>
                  </a:cubicBezTo>
                  <a:cubicBezTo>
                    <a:pt x="331470" y="128270"/>
                    <a:pt x="81280" y="152400"/>
                    <a:pt x="26670" y="128270"/>
                  </a:cubicBezTo>
                  <a:cubicBezTo>
                    <a:pt x="10160" y="120650"/>
                    <a:pt x="0" y="107950"/>
                    <a:pt x="1270" y="99060"/>
                  </a:cubicBezTo>
                  <a:cubicBezTo>
                    <a:pt x="1270" y="91440"/>
                    <a:pt x="26670" y="77470"/>
                    <a:pt x="26670" y="77470"/>
                  </a:cubicBezTo>
                </a:path>
              </a:pathLst>
            </a:custGeom>
            <a:solidFill>
              <a:srgbClr val="0571D3"/>
            </a:solidFill>
            <a:ln cap="sq">
              <a:noFill/>
              <a:prstDash val="solid"/>
              <a:miter/>
            </a:ln>
          </p:spPr>
          <p:txBody>
            <a:bodyPr/>
            <a:lstStyle/>
            <a:p>
              <a:endParaRPr lang="en-GB"/>
            </a:p>
          </p:txBody>
        </p:sp>
      </p:grpSp>
      <p:grpSp>
        <p:nvGrpSpPr>
          <p:cNvPr id="59" name="Group 59"/>
          <p:cNvGrpSpPr/>
          <p:nvPr/>
        </p:nvGrpSpPr>
        <p:grpSpPr>
          <a:xfrm>
            <a:off x="16459200" y="1289685"/>
            <a:ext cx="548640" cy="193358"/>
            <a:chOff x="0" y="0"/>
            <a:chExt cx="731520" cy="257810"/>
          </a:xfrm>
        </p:grpSpPr>
        <p:sp>
          <p:nvSpPr>
            <p:cNvPr id="60" name="Freeform 60"/>
            <p:cNvSpPr/>
            <p:nvPr/>
          </p:nvSpPr>
          <p:spPr>
            <a:xfrm>
              <a:off x="49530" y="39370"/>
              <a:ext cx="633730" cy="167640"/>
            </a:xfrm>
            <a:custGeom>
              <a:avLst/>
              <a:gdLst/>
              <a:ahLst/>
              <a:cxnLst/>
              <a:rect l="l" t="t" r="r" b="b"/>
              <a:pathLst>
                <a:path w="633730" h="167640">
                  <a:moveTo>
                    <a:pt x="44450" y="33020"/>
                  </a:moveTo>
                  <a:cubicBezTo>
                    <a:pt x="105410" y="125730"/>
                    <a:pt x="152400" y="101600"/>
                    <a:pt x="176530" y="85090"/>
                  </a:cubicBezTo>
                  <a:cubicBezTo>
                    <a:pt x="198120" y="69850"/>
                    <a:pt x="204470" y="40640"/>
                    <a:pt x="224790" y="27940"/>
                  </a:cubicBezTo>
                  <a:cubicBezTo>
                    <a:pt x="247650" y="15240"/>
                    <a:pt x="271780" y="13970"/>
                    <a:pt x="307340" y="11430"/>
                  </a:cubicBezTo>
                  <a:cubicBezTo>
                    <a:pt x="377190" y="6350"/>
                    <a:pt x="577850" y="0"/>
                    <a:pt x="614680" y="25400"/>
                  </a:cubicBezTo>
                  <a:cubicBezTo>
                    <a:pt x="628650" y="34290"/>
                    <a:pt x="633730" y="49530"/>
                    <a:pt x="631190" y="58420"/>
                  </a:cubicBezTo>
                  <a:cubicBezTo>
                    <a:pt x="628650" y="66040"/>
                    <a:pt x="612140" y="74930"/>
                    <a:pt x="604520" y="74930"/>
                  </a:cubicBezTo>
                  <a:cubicBezTo>
                    <a:pt x="596900" y="73660"/>
                    <a:pt x="588010" y="67310"/>
                    <a:pt x="584200" y="60960"/>
                  </a:cubicBezTo>
                  <a:cubicBezTo>
                    <a:pt x="581660" y="54610"/>
                    <a:pt x="581660" y="43180"/>
                    <a:pt x="584200" y="36830"/>
                  </a:cubicBezTo>
                  <a:cubicBezTo>
                    <a:pt x="588010" y="30480"/>
                    <a:pt x="596900" y="24130"/>
                    <a:pt x="604520" y="24130"/>
                  </a:cubicBezTo>
                  <a:cubicBezTo>
                    <a:pt x="610870" y="22860"/>
                    <a:pt x="622300" y="26670"/>
                    <a:pt x="626110" y="33020"/>
                  </a:cubicBezTo>
                  <a:cubicBezTo>
                    <a:pt x="631190" y="38100"/>
                    <a:pt x="633730" y="49530"/>
                    <a:pt x="631190" y="55880"/>
                  </a:cubicBezTo>
                  <a:cubicBezTo>
                    <a:pt x="628650" y="63500"/>
                    <a:pt x="619760" y="69850"/>
                    <a:pt x="607060" y="74930"/>
                  </a:cubicBezTo>
                  <a:cubicBezTo>
                    <a:pt x="581660" y="82550"/>
                    <a:pt x="513080" y="78740"/>
                    <a:pt x="478790" y="74930"/>
                  </a:cubicBezTo>
                  <a:cubicBezTo>
                    <a:pt x="455930" y="71120"/>
                    <a:pt x="444500" y="62230"/>
                    <a:pt x="420370" y="59690"/>
                  </a:cubicBezTo>
                  <a:cubicBezTo>
                    <a:pt x="382270" y="57150"/>
                    <a:pt x="306070" y="58420"/>
                    <a:pt x="270510" y="68580"/>
                  </a:cubicBezTo>
                  <a:cubicBezTo>
                    <a:pt x="247650" y="74930"/>
                    <a:pt x="234950" y="85090"/>
                    <a:pt x="219710" y="97790"/>
                  </a:cubicBezTo>
                  <a:cubicBezTo>
                    <a:pt x="205740" y="110490"/>
                    <a:pt x="201930" y="132080"/>
                    <a:pt x="184150" y="143510"/>
                  </a:cubicBezTo>
                  <a:cubicBezTo>
                    <a:pt x="162560" y="157480"/>
                    <a:pt x="115570" y="167640"/>
                    <a:pt x="91440" y="167640"/>
                  </a:cubicBezTo>
                  <a:cubicBezTo>
                    <a:pt x="74930" y="166370"/>
                    <a:pt x="63500" y="165100"/>
                    <a:pt x="50800" y="154940"/>
                  </a:cubicBezTo>
                  <a:cubicBezTo>
                    <a:pt x="31750" y="138430"/>
                    <a:pt x="3810" y="83820"/>
                    <a:pt x="1270" y="59690"/>
                  </a:cubicBezTo>
                  <a:cubicBezTo>
                    <a:pt x="0" y="46990"/>
                    <a:pt x="3810" y="31750"/>
                    <a:pt x="11430" y="27940"/>
                  </a:cubicBezTo>
                  <a:cubicBezTo>
                    <a:pt x="19050" y="22860"/>
                    <a:pt x="44450" y="33020"/>
                    <a:pt x="44450" y="33020"/>
                  </a:cubicBezTo>
                </a:path>
              </a:pathLst>
            </a:custGeom>
            <a:solidFill>
              <a:srgbClr val="0571D3"/>
            </a:solidFill>
            <a:ln cap="sq">
              <a:noFill/>
              <a:prstDash val="solid"/>
              <a:miter/>
            </a:ln>
          </p:spPr>
          <p:txBody>
            <a:bodyPr/>
            <a:lstStyle/>
            <a:p>
              <a:endParaRPr lang="en-GB"/>
            </a:p>
          </p:txBody>
        </p:sp>
      </p:grpSp>
      <p:grpSp>
        <p:nvGrpSpPr>
          <p:cNvPr id="61" name="Group 61"/>
          <p:cNvGrpSpPr/>
          <p:nvPr/>
        </p:nvGrpSpPr>
        <p:grpSpPr>
          <a:xfrm>
            <a:off x="16910685" y="1445895"/>
            <a:ext cx="138112" cy="216217"/>
            <a:chOff x="0" y="0"/>
            <a:chExt cx="184150" cy="288290"/>
          </a:xfrm>
        </p:grpSpPr>
        <p:sp>
          <p:nvSpPr>
            <p:cNvPr id="62" name="Freeform 62"/>
            <p:cNvSpPr/>
            <p:nvPr/>
          </p:nvSpPr>
          <p:spPr>
            <a:xfrm>
              <a:off x="38100" y="48260"/>
              <a:ext cx="96520" cy="189230"/>
            </a:xfrm>
            <a:custGeom>
              <a:avLst/>
              <a:gdLst/>
              <a:ahLst/>
              <a:cxnLst/>
              <a:rect l="l" t="t" r="r" b="b"/>
              <a:pathLst>
                <a:path w="96520" h="189230">
                  <a:moveTo>
                    <a:pt x="71120" y="25400"/>
                  </a:moveTo>
                  <a:cubicBezTo>
                    <a:pt x="54610" y="177800"/>
                    <a:pt x="40640" y="182880"/>
                    <a:pt x="33020" y="181610"/>
                  </a:cubicBezTo>
                  <a:cubicBezTo>
                    <a:pt x="24130" y="180340"/>
                    <a:pt x="16510" y="170180"/>
                    <a:pt x="12700" y="161290"/>
                  </a:cubicBezTo>
                  <a:cubicBezTo>
                    <a:pt x="10160" y="151130"/>
                    <a:pt x="11430" y="133350"/>
                    <a:pt x="16510" y="123190"/>
                  </a:cubicBezTo>
                  <a:cubicBezTo>
                    <a:pt x="21590" y="114300"/>
                    <a:pt x="31750" y="104140"/>
                    <a:pt x="43180" y="102870"/>
                  </a:cubicBezTo>
                  <a:cubicBezTo>
                    <a:pt x="55880" y="100330"/>
                    <a:pt x="82550" y="109220"/>
                    <a:pt x="90170" y="118110"/>
                  </a:cubicBezTo>
                  <a:cubicBezTo>
                    <a:pt x="95250" y="123190"/>
                    <a:pt x="96520" y="134620"/>
                    <a:pt x="93980" y="140970"/>
                  </a:cubicBezTo>
                  <a:cubicBezTo>
                    <a:pt x="91440" y="147320"/>
                    <a:pt x="83820" y="154940"/>
                    <a:pt x="76200" y="157480"/>
                  </a:cubicBezTo>
                  <a:cubicBezTo>
                    <a:pt x="68580" y="158750"/>
                    <a:pt x="49530" y="148590"/>
                    <a:pt x="49530" y="147320"/>
                  </a:cubicBezTo>
                  <a:cubicBezTo>
                    <a:pt x="49530" y="146050"/>
                    <a:pt x="86360" y="146050"/>
                    <a:pt x="87630" y="151130"/>
                  </a:cubicBezTo>
                  <a:cubicBezTo>
                    <a:pt x="88900" y="157480"/>
                    <a:pt x="54610" y="186690"/>
                    <a:pt x="41910" y="187960"/>
                  </a:cubicBezTo>
                  <a:cubicBezTo>
                    <a:pt x="31750" y="189230"/>
                    <a:pt x="19050" y="181610"/>
                    <a:pt x="15240" y="175260"/>
                  </a:cubicBezTo>
                  <a:cubicBezTo>
                    <a:pt x="11430" y="167640"/>
                    <a:pt x="13970" y="149860"/>
                    <a:pt x="20320" y="144780"/>
                  </a:cubicBezTo>
                  <a:cubicBezTo>
                    <a:pt x="26670" y="139700"/>
                    <a:pt x="49530" y="139700"/>
                    <a:pt x="57150" y="144780"/>
                  </a:cubicBezTo>
                  <a:cubicBezTo>
                    <a:pt x="62230" y="149860"/>
                    <a:pt x="64770" y="161290"/>
                    <a:pt x="62230" y="168910"/>
                  </a:cubicBezTo>
                  <a:cubicBezTo>
                    <a:pt x="60960" y="175260"/>
                    <a:pt x="53340" y="184150"/>
                    <a:pt x="46990" y="186690"/>
                  </a:cubicBezTo>
                  <a:cubicBezTo>
                    <a:pt x="40640" y="189230"/>
                    <a:pt x="29210" y="187960"/>
                    <a:pt x="22860" y="182880"/>
                  </a:cubicBezTo>
                  <a:cubicBezTo>
                    <a:pt x="17780" y="179070"/>
                    <a:pt x="12700" y="168910"/>
                    <a:pt x="12700" y="162560"/>
                  </a:cubicBezTo>
                  <a:cubicBezTo>
                    <a:pt x="12700" y="154940"/>
                    <a:pt x="17780" y="144780"/>
                    <a:pt x="24130" y="140970"/>
                  </a:cubicBezTo>
                  <a:cubicBezTo>
                    <a:pt x="31750" y="137160"/>
                    <a:pt x="48260" y="138430"/>
                    <a:pt x="54610" y="143510"/>
                  </a:cubicBezTo>
                  <a:cubicBezTo>
                    <a:pt x="60960" y="147320"/>
                    <a:pt x="64770" y="158750"/>
                    <a:pt x="63500" y="165100"/>
                  </a:cubicBezTo>
                  <a:cubicBezTo>
                    <a:pt x="60960" y="173990"/>
                    <a:pt x="49530" y="186690"/>
                    <a:pt x="41910" y="187960"/>
                  </a:cubicBezTo>
                  <a:cubicBezTo>
                    <a:pt x="34290" y="189230"/>
                    <a:pt x="19050" y="181610"/>
                    <a:pt x="15240" y="175260"/>
                  </a:cubicBezTo>
                  <a:cubicBezTo>
                    <a:pt x="12700" y="167640"/>
                    <a:pt x="15240" y="151130"/>
                    <a:pt x="22860" y="142240"/>
                  </a:cubicBezTo>
                  <a:cubicBezTo>
                    <a:pt x="34290" y="129540"/>
                    <a:pt x="81280" y="111760"/>
                    <a:pt x="90170" y="118110"/>
                  </a:cubicBezTo>
                  <a:cubicBezTo>
                    <a:pt x="95250" y="120650"/>
                    <a:pt x="96520" y="134620"/>
                    <a:pt x="93980" y="140970"/>
                  </a:cubicBezTo>
                  <a:cubicBezTo>
                    <a:pt x="91440" y="147320"/>
                    <a:pt x="83820" y="154940"/>
                    <a:pt x="76200" y="157480"/>
                  </a:cubicBezTo>
                  <a:cubicBezTo>
                    <a:pt x="68580" y="158750"/>
                    <a:pt x="50800" y="146050"/>
                    <a:pt x="49530" y="147320"/>
                  </a:cubicBezTo>
                  <a:cubicBezTo>
                    <a:pt x="48260" y="148590"/>
                    <a:pt x="63500" y="154940"/>
                    <a:pt x="63500" y="160020"/>
                  </a:cubicBezTo>
                  <a:cubicBezTo>
                    <a:pt x="63500" y="166370"/>
                    <a:pt x="52070" y="180340"/>
                    <a:pt x="44450" y="181610"/>
                  </a:cubicBezTo>
                  <a:cubicBezTo>
                    <a:pt x="35560" y="182880"/>
                    <a:pt x="19050" y="173990"/>
                    <a:pt x="12700" y="161290"/>
                  </a:cubicBezTo>
                  <a:cubicBezTo>
                    <a:pt x="0" y="134620"/>
                    <a:pt x="6350" y="35560"/>
                    <a:pt x="22860" y="13970"/>
                  </a:cubicBezTo>
                  <a:cubicBezTo>
                    <a:pt x="30480" y="3810"/>
                    <a:pt x="45720" y="0"/>
                    <a:pt x="54610" y="2540"/>
                  </a:cubicBezTo>
                  <a:cubicBezTo>
                    <a:pt x="62230" y="5080"/>
                    <a:pt x="71120" y="25400"/>
                    <a:pt x="71120" y="25400"/>
                  </a:cubicBezTo>
                </a:path>
              </a:pathLst>
            </a:custGeom>
            <a:solidFill>
              <a:srgbClr val="0571D3"/>
            </a:solidFill>
            <a:ln cap="sq">
              <a:noFill/>
              <a:prstDash val="solid"/>
              <a:miter/>
            </a:ln>
          </p:spPr>
          <p:txBody>
            <a:bodyPr/>
            <a:lstStyle/>
            <a:p>
              <a:endParaRPr lang="en-GB"/>
            </a:p>
          </p:txBody>
        </p:sp>
      </p:grpSp>
      <p:grpSp>
        <p:nvGrpSpPr>
          <p:cNvPr id="63" name="Group 63"/>
          <p:cNvGrpSpPr/>
          <p:nvPr/>
        </p:nvGrpSpPr>
        <p:grpSpPr>
          <a:xfrm>
            <a:off x="16388715" y="1325880"/>
            <a:ext cx="607695" cy="329565"/>
            <a:chOff x="0" y="0"/>
            <a:chExt cx="810260" cy="439420"/>
          </a:xfrm>
        </p:grpSpPr>
        <p:sp>
          <p:nvSpPr>
            <p:cNvPr id="64" name="Freeform 64"/>
            <p:cNvSpPr/>
            <p:nvPr/>
          </p:nvSpPr>
          <p:spPr>
            <a:xfrm>
              <a:off x="48260" y="49530"/>
              <a:ext cx="713740" cy="341630"/>
            </a:xfrm>
            <a:custGeom>
              <a:avLst/>
              <a:gdLst/>
              <a:ahLst/>
              <a:cxnLst/>
              <a:rect l="l" t="t" r="r" b="b"/>
              <a:pathLst>
                <a:path w="713740" h="341630">
                  <a:moveTo>
                    <a:pt x="706120" y="295910"/>
                  </a:moveTo>
                  <a:cubicBezTo>
                    <a:pt x="662940" y="335280"/>
                    <a:pt x="654050" y="337820"/>
                    <a:pt x="641350" y="339090"/>
                  </a:cubicBezTo>
                  <a:cubicBezTo>
                    <a:pt x="621030" y="340360"/>
                    <a:pt x="589280" y="341630"/>
                    <a:pt x="565150" y="334010"/>
                  </a:cubicBezTo>
                  <a:cubicBezTo>
                    <a:pt x="538480" y="325120"/>
                    <a:pt x="510540" y="302260"/>
                    <a:pt x="488950" y="283210"/>
                  </a:cubicBezTo>
                  <a:cubicBezTo>
                    <a:pt x="469900" y="266700"/>
                    <a:pt x="448310" y="246380"/>
                    <a:pt x="443230" y="229870"/>
                  </a:cubicBezTo>
                  <a:cubicBezTo>
                    <a:pt x="440690" y="219710"/>
                    <a:pt x="441960" y="207010"/>
                    <a:pt x="447040" y="201930"/>
                  </a:cubicBezTo>
                  <a:cubicBezTo>
                    <a:pt x="452120" y="195580"/>
                    <a:pt x="467360" y="193040"/>
                    <a:pt x="474980" y="194310"/>
                  </a:cubicBezTo>
                  <a:cubicBezTo>
                    <a:pt x="480060" y="195580"/>
                    <a:pt x="486410" y="200660"/>
                    <a:pt x="488950" y="207010"/>
                  </a:cubicBezTo>
                  <a:cubicBezTo>
                    <a:pt x="490220" y="213360"/>
                    <a:pt x="485140" y="231140"/>
                    <a:pt x="478790" y="237490"/>
                  </a:cubicBezTo>
                  <a:cubicBezTo>
                    <a:pt x="471170" y="243840"/>
                    <a:pt x="459740" y="246380"/>
                    <a:pt x="445770" y="243840"/>
                  </a:cubicBezTo>
                  <a:cubicBezTo>
                    <a:pt x="417830" y="238760"/>
                    <a:pt x="344170" y="166370"/>
                    <a:pt x="318770" y="167640"/>
                  </a:cubicBezTo>
                  <a:cubicBezTo>
                    <a:pt x="307340" y="168910"/>
                    <a:pt x="307340" y="182880"/>
                    <a:pt x="295910" y="186690"/>
                  </a:cubicBezTo>
                  <a:cubicBezTo>
                    <a:pt x="271780" y="195580"/>
                    <a:pt x="209550" y="198120"/>
                    <a:pt x="173990" y="181610"/>
                  </a:cubicBezTo>
                  <a:cubicBezTo>
                    <a:pt x="134620" y="165100"/>
                    <a:pt x="105410" y="104140"/>
                    <a:pt x="72390" y="78740"/>
                  </a:cubicBezTo>
                  <a:cubicBezTo>
                    <a:pt x="49530" y="60960"/>
                    <a:pt x="12700" y="54610"/>
                    <a:pt x="5080" y="39370"/>
                  </a:cubicBezTo>
                  <a:cubicBezTo>
                    <a:pt x="0" y="30480"/>
                    <a:pt x="2540" y="15240"/>
                    <a:pt x="7620" y="8890"/>
                  </a:cubicBezTo>
                  <a:cubicBezTo>
                    <a:pt x="13970" y="3810"/>
                    <a:pt x="30480" y="1270"/>
                    <a:pt x="38100" y="3810"/>
                  </a:cubicBezTo>
                  <a:cubicBezTo>
                    <a:pt x="44450" y="6350"/>
                    <a:pt x="50800" y="16510"/>
                    <a:pt x="52070" y="24130"/>
                  </a:cubicBezTo>
                  <a:cubicBezTo>
                    <a:pt x="52070" y="30480"/>
                    <a:pt x="48260" y="40640"/>
                    <a:pt x="43180" y="45720"/>
                  </a:cubicBezTo>
                  <a:cubicBezTo>
                    <a:pt x="38100" y="50800"/>
                    <a:pt x="26670" y="54610"/>
                    <a:pt x="20320" y="50800"/>
                  </a:cubicBezTo>
                  <a:cubicBezTo>
                    <a:pt x="11430" y="46990"/>
                    <a:pt x="0" y="26670"/>
                    <a:pt x="2540" y="19050"/>
                  </a:cubicBezTo>
                  <a:cubicBezTo>
                    <a:pt x="3810" y="11430"/>
                    <a:pt x="16510" y="2540"/>
                    <a:pt x="27940" y="1270"/>
                  </a:cubicBezTo>
                  <a:cubicBezTo>
                    <a:pt x="46990" y="0"/>
                    <a:pt x="82550" y="22860"/>
                    <a:pt x="107950" y="43180"/>
                  </a:cubicBezTo>
                  <a:cubicBezTo>
                    <a:pt x="138430" y="66040"/>
                    <a:pt x="161290" y="123190"/>
                    <a:pt x="194310" y="138430"/>
                  </a:cubicBezTo>
                  <a:cubicBezTo>
                    <a:pt x="222250" y="151130"/>
                    <a:pt x="264160" y="143510"/>
                    <a:pt x="287020" y="139700"/>
                  </a:cubicBezTo>
                  <a:cubicBezTo>
                    <a:pt x="302260" y="135890"/>
                    <a:pt x="308610" y="123190"/>
                    <a:pt x="323850" y="124460"/>
                  </a:cubicBezTo>
                  <a:cubicBezTo>
                    <a:pt x="350520" y="125730"/>
                    <a:pt x="408940" y="166370"/>
                    <a:pt x="430530" y="181610"/>
                  </a:cubicBezTo>
                  <a:cubicBezTo>
                    <a:pt x="441960" y="189230"/>
                    <a:pt x="450850" y="194310"/>
                    <a:pt x="452120" y="201930"/>
                  </a:cubicBezTo>
                  <a:cubicBezTo>
                    <a:pt x="454660" y="209550"/>
                    <a:pt x="444500" y="229870"/>
                    <a:pt x="443230" y="229870"/>
                  </a:cubicBezTo>
                  <a:cubicBezTo>
                    <a:pt x="441960" y="229870"/>
                    <a:pt x="441960" y="207010"/>
                    <a:pt x="447040" y="201930"/>
                  </a:cubicBezTo>
                  <a:cubicBezTo>
                    <a:pt x="452120" y="195580"/>
                    <a:pt x="463550" y="191770"/>
                    <a:pt x="474980" y="194310"/>
                  </a:cubicBezTo>
                  <a:cubicBezTo>
                    <a:pt x="497840" y="200660"/>
                    <a:pt x="534670" y="262890"/>
                    <a:pt x="565150" y="276860"/>
                  </a:cubicBezTo>
                  <a:cubicBezTo>
                    <a:pt x="588010" y="288290"/>
                    <a:pt x="614680" y="292100"/>
                    <a:pt x="636270" y="288290"/>
                  </a:cubicBezTo>
                  <a:cubicBezTo>
                    <a:pt x="656590" y="283210"/>
                    <a:pt x="679450" y="252730"/>
                    <a:pt x="692150" y="252730"/>
                  </a:cubicBezTo>
                  <a:cubicBezTo>
                    <a:pt x="701040" y="254000"/>
                    <a:pt x="708660" y="261620"/>
                    <a:pt x="711200" y="267970"/>
                  </a:cubicBezTo>
                  <a:cubicBezTo>
                    <a:pt x="713740" y="275590"/>
                    <a:pt x="706120" y="295910"/>
                    <a:pt x="706120" y="295910"/>
                  </a:cubicBezTo>
                </a:path>
              </a:pathLst>
            </a:custGeom>
            <a:solidFill>
              <a:srgbClr val="0571D3"/>
            </a:solidFill>
            <a:ln cap="sq">
              <a:noFill/>
              <a:prstDash val="solid"/>
              <a:miter/>
            </a:ln>
          </p:spPr>
          <p:txBody>
            <a:bodyPr/>
            <a:lstStyle/>
            <a:p>
              <a:endParaRPr lang="en-GB"/>
            </a:p>
          </p:txBody>
        </p:sp>
      </p:grpSp>
      <p:grpSp>
        <p:nvGrpSpPr>
          <p:cNvPr id="65" name="Group 65"/>
          <p:cNvGrpSpPr/>
          <p:nvPr/>
        </p:nvGrpSpPr>
        <p:grpSpPr>
          <a:xfrm>
            <a:off x="16265843" y="1334452"/>
            <a:ext cx="279082" cy="148590"/>
            <a:chOff x="0" y="0"/>
            <a:chExt cx="372110" cy="198120"/>
          </a:xfrm>
        </p:grpSpPr>
        <p:sp>
          <p:nvSpPr>
            <p:cNvPr id="66" name="Freeform 66"/>
            <p:cNvSpPr/>
            <p:nvPr/>
          </p:nvSpPr>
          <p:spPr>
            <a:xfrm>
              <a:off x="46990" y="45720"/>
              <a:ext cx="275590" cy="115570"/>
            </a:xfrm>
            <a:custGeom>
              <a:avLst/>
              <a:gdLst/>
              <a:ahLst/>
              <a:cxnLst/>
              <a:rect l="l" t="t" r="r" b="b"/>
              <a:pathLst>
                <a:path w="275590" h="115570">
                  <a:moveTo>
                    <a:pt x="45720" y="10160"/>
                  </a:moveTo>
                  <a:cubicBezTo>
                    <a:pt x="74930" y="39370"/>
                    <a:pt x="96520" y="45720"/>
                    <a:pt x="119380" y="50800"/>
                  </a:cubicBezTo>
                  <a:cubicBezTo>
                    <a:pt x="157480" y="58420"/>
                    <a:pt x="252730" y="45720"/>
                    <a:pt x="269240" y="60960"/>
                  </a:cubicBezTo>
                  <a:cubicBezTo>
                    <a:pt x="275590" y="67310"/>
                    <a:pt x="275590" y="78740"/>
                    <a:pt x="273050" y="85090"/>
                  </a:cubicBezTo>
                  <a:cubicBezTo>
                    <a:pt x="270510" y="91440"/>
                    <a:pt x="262890" y="100330"/>
                    <a:pt x="255270" y="101600"/>
                  </a:cubicBezTo>
                  <a:cubicBezTo>
                    <a:pt x="246380" y="101600"/>
                    <a:pt x="226060" y="90170"/>
                    <a:pt x="224790" y="81280"/>
                  </a:cubicBezTo>
                  <a:cubicBezTo>
                    <a:pt x="222250" y="73660"/>
                    <a:pt x="236220" y="53340"/>
                    <a:pt x="245110" y="50800"/>
                  </a:cubicBezTo>
                  <a:cubicBezTo>
                    <a:pt x="252730" y="49530"/>
                    <a:pt x="269240" y="58420"/>
                    <a:pt x="271780" y="66040"/>
                  </a:cubicBezTo>
                  <a:cubicBezTo>
                    <a:pt x="275590" y="73660"/>
                    <a:pt x="269240" y="92710"/>
                    <a:pt x="257810" y="100330"/>
                  </a:cubicBezTo>
                  <a:cubicBezTo>
                    <a:pt x="234950" y="115570"/>
                    <a:pt x="138430" y="104140"/>
                    <a:pt x="101600" y="100330"/>
                  </a:cubicBezTo>
                  <a:cubicBezTo>
                    <a:pt x="78740" y="96520"/>
                    <a:pt x="64770" y="96520"/>
                    <a:pt x="49530" y="86360"/>
                  </a:cubicBezTo>
                  <a:cubicBezTo>
                    <a:pt x="31750" y="76200"/>
                    <a:pt x="6350" y="52070"/>
                    <a:pt x="3810" y="36830"/>
                  </a:cubicBezTo>
                  <a:cubicBezTo>
                    <a:pt x="0" y="25400"/>
                    <a:pt x="6350" y="8890"/>
                    <a:pt x="12700" y="5080"/>
                  </a:cubicBezTo>
                  <a:cubicBezTo>
                    <a:pt x="20320" y="0"/>
                    <a:pt x="45720" y="10160"/>
                    <a:pt x="45720" y="10160"/>
                  </a:cubicBezTo>
                </a:path>
              </a:pathLst>
            </a:custGeom>
            <a:solidFill>
              <a:srgbClr val="0571D3"/>
            </a:solidFill>
            <a:ln cap="sq">
              <a:noFill/>
              <a:prstDash val="solid"/>
              <a:miter/>
            </a:ln>
          </p:spPr>
          <p:txBody>
            <a:bodyPr/>
            <a:lstStyle/>
            <a:p>
              <a:endParaRPr lang="en-GB"/>
            </a:p>
          </p:txBody>
        </p:sp>
      </p:grpSp>
      <p:grpSp>
        <p:nvGrpSpPr>
          <p:cNvPr id="67" name="Group 67"/>
          <p:cNvGrpSpPr/>
          <p:nvPr/>
        </p:nvGrpSpPr>
        <p:grpSpPr>
          <a:xfrm>
            <a:off x="16433482" y="1372552"/>
            <a:ext cx="111442" cy="108585"/>
            <a:chOff x="0" y="0"/>
            <a:chExt cx="148590" cy="144780"/>
          </a:xfrm>
        </p:grpSpPr>
        <p:sp>
          <p:nvSpPr>
            <p:cNvPr id="68" name="Freeform 68"/>
            <p:cNvSpPr/>
            <p:nvPr/>
          </p:nvSpPr>
          <p:spPr>
            <a:xfrm>
              <a:off x="46990" y="45720"/>
              <a:ext cx="49530" cy="52070"/>
            </a:xfrm>
            <a:custGeom>
              <a:avLst/>
              <a:gdLst/>
              <a:ahLst/>
              <a:cxnLst/>
              <a:rect l="l" t="t" r="r" b="b"/>
              <a:pathLst>
                <a:path w="49530" h="52070">
                  <a:moveTo>
                    <a:pt x="49530" y="17780"/>
                  </a:moveTo>
                  <a:cubicBezTo>
                    <a:pt x="27940" y="52070"/>
                    <a:pt x="7620" y="45720"/>
                    <a:pt x="3810" y="39370"/>
                  </a:cubicBezTo>
                  <a:cubicBezTo>
                    <a:pt x="0" y="31750"/>
                    <a:pt x="3810" y="11430"/>
                    <a:pt x="10160" y="5080"/>
                  </a:cubicBezTo>
                  <a:cubicBezTo>
                    <a:pt x="16510" y="0"/>
                    <a:pt x="43180" y="7620"/>
                    <a:pt x="43180" y="7620"/>
                  </a:cubicBezTo>
                </a:path>
              </a:pathLst>
            </a:custGeom>
            <a:solidFill>
              <a:srgbClr val="0571D3"/>
            </a:solidFill>
            <a:ln cap="sq">
              <a:noFill/>
              <a:prstDash val="solid"/>
              <a:miter/>
            </a:ln>
          </p:spPr>
          <p:txBody>
            <a:bodyPr/>
            <a:lstStyle/>
            <a:p>
              <a:endParaRPr lang="en-GB"/>
            </a:p>
          </p:txBody>
        </p:sp>
      </p:grpSp>
      <p:grpSp>
        <p:nvGrpSpPr>
          <p:cNvPr id="69" name="Group 69"/>
          <p:cNvGrpSpPr/>
          <p:nvPr/>
        </p:nvGrpSpPr>
        <p:grpSpPr>
          <a:xfrm>
            <a:off x="16260127" y="1390650"/>
            <a:ext cx="213360" cy="152400"/>
            <a:chOff x="0" y="0"/>
            <a:chExt cx="284480" cy="203200"/>
          </a:xfrm>
        </p:grpSpPr>
        <p:sp>
          <p:nvSpPr>
            <p:cNvPr id="70" name="Freeform 70"/>
            <p:cNvSpPr/>
            <p:nvPr/>
          </p:nvSpPr>
          <p:spPr>
            <a:xfrm>
              <a:off x="46990" y="49530"/>
              <a:ext cx="186690" cy="104140"/>
            </a:xfrm>
            <a:custGeom>
              <a:avLst/>
              <a:gdLst/>
              <a:ahLst/>
              <a:cxnLst/>
              <a:rect l="l" t="t" r="r" b="b"/>
              <a:pathLst>
                <a:path w="186690" h="104140">
                  <a:moveTo>
                    <a:pt x="185420" y="38100"/>
                  </a:moveTo>
                  <a:cubicBezTo>
                    <a:pt x="106680" y="104140"/>
                    <a:pt x="99060" y="104140"/>
                    <a:pt x="85090" y="101600"/>
                  </a:cubicBezTo>
                  <a:cubicBezTo>
                    <a:pt x="64770" y="99060"/>
                    <a:pt x="15240" y="82550"/>
                    <a:pt x="5080" y="68580"/>
                  </a:cubicBezTo>
                  <a:cubicBezTo>
                    <a:pt x="0" y="62230"/>
                    <a:pt x="0" y="52070"/>
                    <a:pt x="3810" y="45720"/>
                  </a:cubicBezTo>
                  <a:cubicBezTo>
                    <a:pt x="6350" y="39370"/>
                    <a:pt x="15240" y="31750"/>
                    <a:pt x="21590" y="30480"/>
                  </a:cubicBezTo>
                  <a:cubicBezTo>
                    <a:pt x="27940" y="29210"/>
                    <a:pt x="39370" y="31750"/>
                    <a:pt x="44450" y="36830"/>
                  </a:cubicBezTo>
                  <a:cubicBezTo>
                    <a:pt x="49530" y="41910"/>
                    <a:pt x="53340" y="53340"/>
                    <a:pt x="52070" y="59690"/>
                  </a:cubicBezTo>
                  <a:cubicBezTo>
                    <a:pt x="50800" y="67310"/>
                    <a:pt x="43180" y="76200"/>
                    <a:pt x="36830" y="78740"/>
                  </a:cubicBezTo>
                  <a:cubicBezTo>
                    <a:pt x="29210" y="81280"/>
                    <a:pt x="11430" y="77470"/>
                    <a:pt x="7620" y="71120"/>
                  </a:cubicBezTo>
                  <a:cubicBezTo>
                    <a:pt x="2540" y="63500"/>
                    <a:pt x="3810" y="40640"/>
                    <a:pt x="11430" y="34290"/>
                  </a:cubicBezTo>
                  <a:cubicBezTo>
                    <a:pt x="22860" y="26670"/>
                    <a:pt x="60960" y="55880"/>
                    <a:pt x="85090" y="50800"/>
                  </a:cubicBezTo>
                  <a:cubicBezTo>
                    <a:pt x="110490" y="46990"/>
                    <a:pt x="142240" y="3810"/>
                    <a:pt x="160020" y="1270"/>
                  </a:cubicBezTo>
                  <a:cubicBezTo>
                    <a:pt x="168910" y="0"/>
                    <a:pt x="177800" y="3810"/>
                    <a:pt x="181610" y="8890"/>
                  </a:cubicBezTo>
                  <a:cubicBezTo>
                    <a:pt x="186690" y="15240"/>
                    <a:pt x="185420" y="38100"/>
                    <a:pt x="185420" y="38100"/>
                  </a:cubicBezTo>
                </a:path>
              </a:pathLst>
            </a:custGeom>
            <a:solidFill>
              <a:srgbClr val="0571D3"/>
            </a:solidFill>
            <a:ln cap="sq">
              <a:noFill/>
              <a:prstDash val="solid"/>
              <a:miter/>
            </a:ln>
          </p:spPr>
          <p:txBody>
            <a:bodyPr/>
            <a:lstStyle/>
            <a:p>
              <a:endParaRPr lang="en-GB"/>
            </a:p>
          </p:txBody>
        </p:sp>
      </p:grpSp>
      <p:grpSp>
        <p:nvGrpSpPr>
          <p:cNvPr id="71" name="Group 71"/>
          <p:cNvGrpSpPr/>
          <p:nvPr/>
        </p:nvGrpSpPr>
        <p:grpSpPr>
          <a:xfrm>
            <a:off x="16334423" y="1417320"/>
            <a:ext cx="171450" cy="136208"/>
            <a:chOff x="0" y="0"/>
            <a:chExt cx="228600" cy="181610"/>
          </a:xfrm>
        </p:grpSpPr>
        <p:sp>
          <p:nvSpPr>
            <p:cNvPr id="72" name="Freeform 72"/>
            <p:cNvSpPr/>
            <p:nvPr/>
          </p:nvSpPr>
          <p:spPr>
            <a:xfrm>
              <a:off x="48260" y="50800"/>
              <a:ext cx="132080" cy="80010"/>
            </a:xfrm>
            <a:custGeom>
              <a:avLst/>
              <a:gdLst/>
              <a:ahLst/>
              <a:cxnLst/>
              <a:rect l="l" t="t" r="r" b="b"/>
              <a:pathLst>
                <a:path w="132080" h="80010">
                  <a:moveTo>
                    <a:pt x="31750" y="0"/>
                  </a:moveTo>
                  <a:cubicBezTo>
                    <a:pt x="130810" y="44450"/>
                    <a:pt x="132080" y="58420"/>
                    <a:pt x="129540" y="64770"/>
                  </a:cubicBezTo>
                  <a:cubicBezTo>
                    <a:pt x="125730" y="72390"/>
                    <a:pt x="109220" y="80010"/>
                    <a:pt x="101600" y="78740"/>
                  </a:cubicBezTo>
                  <a:cubicBezTo>
                    <a:pt x="95250" y="78740"/>
                    <a:pt x="86360" y="71120"/>
                    <a:pt x="82550" y="64770"/>
                  </a:cubicBezTo>
                  <a:cubicBezTo>
                    <a:pt x="80010" y="58420"/>
                    <a:pt x="81280" y="46990"/>
                    <a:pt x="83820" y="40640"/>
                  </a:cubicBezTo>
                  <a:cubicBezTo>
                    <a:pt x="87630" y="35560"/>
                    <a:pt x="97790" y="29210"/>
                    <a:pt x="105410" y="29210"/>
                  </a:cubicBezTo>
                  <a:cubicBezTo>
                    <a:pt x="111760" y="29210"/>
                    <a:pt x="123190" y="33020"/>
                    <a:pt x="127000" y="39370"/>
                  </a:cubicBezTo>
                  <a:cubicBezTo>
                    <a:pt x="130810" y="45720"/>
                    <a:pt x="130810" y="63500"/>
                    <a:pt x="125730" y="69850"/>
                  </a:cubicBezTo>
                  <a:cubicBezTo>
                    <a:pt x="121920" y="76200"/>
                    <a:pt x="114300" y="78740"/>
                    <a:pt x="104140" y="80010"/>
                  </a:cubicBezTo>
                  <a:cubicBezTo>
                    <a:pt x="85090" y="80010"/>
                    <a:pt x="33020" y="63500"/>
                    <a:pt x="16510" y="49530"/>
                  </a:cubicBezTo>
                  <a:cubicBezTo>
                    <a:pt x="7620" y="40640"/>
                    <a:pt x="0" y="26670"/>
                    <a:pt x="2540" y="19050"/>
                  </a:cubicBezTo>
                  <a:cubicBezTo>
                    <a:pt x="5080" y="10160"/>
                    <a:pt x="31750" y="0"/>
                    <a:pt x="31750" y="0"/>
                  </a:cubicBezTo>
                </a:path>
              </a:pathLst>
            </a:custGeom>
            <a:solidFill>
              <a:srgbClr val="0571D3"/>
            </a:solidFill>
            <a:ln cap="sq">
              <a:noFill/>
              <a:prstDash val="solid"/>
              <a:miter/>
            </a:ln>
          </p:spPr>
          <p:txBody>
            <a:bodyPr/>
            <a:lstStyle/>
            <a:p>
              <a:endParaRPr lang="en-GB"/>
            </a:p>
          </p:txBody>
        </p:sp>
      </p:grpSp>
      <p:grpSp>
        <p:nvGrpSpPr>
          <p:cNvPr id="73" name="Group 73"/>
          <p:cNvGrpSpPr/>
          <p:nvPr/>
        </p:nvGrpSpPr>
        <p:grpSpPr>
          <a:xfrm>
            <a:off x="15190470" y="1022032"/>
            <a:ext cx="289560" cy="299085"/>
            <a:chOff x="0" y="0"/>
            <a:chExt cx="386080" cy="398780"/>
          </a:xfrm>
        </p:grpSpPr>
        <p:sp>
          <p:nvSpPr>
            <p:cNvPr id="74" name="Freeform 74"/>
            <p:cNvSpPr/>
            <p:nvPr/>
          </p:nvSpPr>
          <p:spPr>
            <a:xfrm>
              <a:off x="39370" y="49530"/>
              <a:ext cx="300990" cy="300990"/>
            </a:xfrm>
            <a:custGeom>
              <a:avLst/>
              <a:gdLst/>
              <a:ahLst/>
              <a:cxnLst/>
              <a:rect l="l" t="t" r="r" b="b"/>
              <a:pathLst>
                <a:path w="300990" h="300990">
                  <a:moveTo>
                    <a:pt x="278130" y="123190"/>
                  </a:moveTo>
                  <a:cubicBezTo>
                    <a:pt x="281940" y="219710"/>
                    <a:pt x="293370" y="220980"/>
                    <a:pt x="295910" y="229870"/>
                  </a:cubicBezTo>
                  <a:cubicBezTo>
                    <a:pt x="299720" y="242570"/>
                    <a:pt x="300990" y="264160"/>
                    <a:pt x="290830" y="275590"/>
                  </a:cubicBezTo>
                  <a:cubicBezTo>
                    <a:pt x="274320" y="293370"/>
                    <a:pt x="214630" y="294640"/>
                    <a:pt x="181610" y="297180"/>
                  </a:cubicBezTo>
                  <a:cubicBezTo>
                    <a:pt x="154940" y="298450"/>
                    <a:pt x="125730" y="300990"/>
                    <a:pt x="109220" y="292100"/>
                  </a:cubicBezTo>
                  <a:cubicBezTo>
                    <a:pt x="97790" y="284480"/>
                    <a:pt x="91440" y="271780"/>
                    <a:pt x="87630" y="260350"/>
                  </a:cubicBezTo>
                  <a:cubicBezTo>
                    <a:pt x="82550" y="246380"/>
                    <a:pt x="78740" y="222250"/>
                    <a:pt x="86360" y="212090"/>
                  </a:cubicBezTo>
                  <a:cubicBezTo>
                    <a:pt x="92710" y="203200"/>
                    <a:pt x="114300" y="198120"/>
                    <a:pt x="123190" y="201930"/>
                  </a:cubicBezTo>
                  <a:cubicBezTo>
                    <a:pt x="129540" y="204470"/>
                    <a:pt x="134620" y="214630"/>
                    <a:pt x="134620" y="222250"/>
                  </a:cubicBezTo>
                  <a:cubicBezTo>
                    <a:pt x="134620" y="231140"/>
                    <a:pt x="121920" y="250190"/>
                    <a:pt x="111760" y="254000"/>
                  </a:cubicBezTo>
                  <a:cubicBezTo>
                    <a:pt x="101600" y="257810"/>
                    <a:pt x="78740" y="254000"/>
                    <a:pt x="74930" y="245110"/>
                  </a:cubicBezTo>
                  <a:cubicBezTo>
                    <a:pt x="68580" y="233680"/>
                    <a:pt x="104140" y="184150"/>
                    <a:pt x="99060" y="179070"/>
                  </a:cubicBezTo>
                  <a:cubicBezTo>
                    <a:pt x="95250" y="175260"/>
                    <a:pt x="82550" y="190500"/>
                    <a:pt x="72390" y="191770"/>
                  </a:cubicBezTo>
                  <a:cubicBezTo>
                    <a:pt x="55880" y="191770"/>
                    <a:pt x="20320" y="182880"/>
                    <a:pt x="11430" y="166370"/>
                  </a:cubicBezTo>
                  <a:cubicBezTo>
                    <a:pt x="0" y="140970"/>
                    <a:pt x="31750" y="53340"/>
                    <a:pt x="52070" y="35560"/>
                  </a:cubicBezTo>
                  <a:cubicBezTo>
                    <a:pt x="63500" y="26670"/>
                    <a:pt x="83820" y="22860"/>
                    <a:pt x="92710" y="29210"/>
                  </a:cubicBezTo>
                  <a:cubicBezTo>
                    <a:pt x="104140" y="38100"/>
                    <a:pt x="111760" y="88900"/>
                    <a:pt x="105410" y="93980"/>
                  </a:cubicBezTo>
                  <a:cubicBezTo>
                    <a:pt x="101600" y="97790"/>
                    <a:pt x="82550" y="91440"/>
                    <a:pt x="77470" y="83820"/>
                  </a:cubicBezTo>
                  <a:cubicBezTo>
                    <a:pt x="71120" y="72390"/>
                    <a:pt x="78740" y="43180"/>
                    <a:pt x="83820" y="29210"/>
                  </a:cubicBezTo>
                  <a:cubicBezTo>
                    <a:pt x="88900" y="17780"/>
                    <a:pt x="96520" y="3810"/>
                    <a:pt x="105410" y="2540"/>
                  </a:cubicBezTo>
                  <a:cubicBezTo>
                    <a:pt x="114300" y="0"/>
                    <a:pt x="130810" y="8890"/>
                    <a:pt x="138430" y="21590"/>
                  </a:cubicBezTo>
                  <a:cubicBezTo>
                    <a:pt x="149860" y="41910"/>
                    <a:pt x="149860" y="106680"/>
                    <a:pt x="142240" y="129540"/>
                  </a:cubicBezTo>
                  <a:cubicBezTo>
                    <a:pt x="137160" y="142240"/>
                    <a:pt x="128270" y="153670"/>
                    <a:pt x="119380" y="154940"/>
                  </a:cubicBezTo>
                  <a:cubicBezTo>
                    <a:pt x="111760" y="156210"/>
                    <a:pt x="97790" y="149860"/>
                    <a:pt x="93980" y="142240"/>
                  </a:cubicBezTo>
                  <a:cubicBezTo>
                    <a:pt x="88900" y="128270"/>
                    <a:pt x="105410" y="78740"/>
                    <a:pt x="119380" y="69850"/>
                  </a:cubicBezTo>
                  <a:cubicBezTo>
                    <a:pt x="128270" y="63500"/>
                    <a:pt x="142240" y="64770"/>
                    <a:pt x="151130" y="68580"/>
                  </a:cubicBezTo>
                  <a:cubicBezTo>
                    <a:pt x="161290" y="73660"/>
                    <a:pt x="175260" y="91440"/>
                    <a:pt x="176530" y="102870"/>
                  </a:cubicBezTo>
                  <a:cubicBezTo>
                    <a:pt x="177800" y="111760"/>
                    <a:pt x="171450" y="124460"/>
                    <a:pt x="165100" y="129540"/>
                  </a:cubicBezTo>
                  <a:cubicBezTo>
                    <a:pt x="158750" y="133350"/>
                    <a:pt x="143510" y="132080"/>
                    <a:pt x="135890" y="128270"/>
                  </a:cubicBezTo>
                  <a:cubicBezTo>
                    <a:pt x="130810" y="125730"/>
                    <a:pt x="124460" y="116840"/>
                    <a:pt x="127000" y="113030"/>
                  </a:cubicBezTo>
                  <a:cubicBezTo>
                    <a:pt x="129540" y="107950"/>
                    <a:pt x="181610" y="109220"/>
                    <a:pt x="184150" y="115570"/>
                  </a:cubicBezTo>
                  <a:cubicBezTo>
                    <a:pt x="185420" y="119380"/>
                    <a:pt x="173990" y="130810"/>
                    <a:pt x="167640" y="132080"/>
                  </a:cubicBezTo>
                  <a:cubicBezTo>
                    <a:pt x="160020" y="134620"/>
                    <a:pt x="149860" y="132080"/>
                    <a:pt x="143510" y="128270"/>
                  </a:cubicBezTo>
                  <a:cubicBezTo>
                    <a:pt x="138430" y="124460"/>
                    <a:pt x="133350" y="113030"/>
                    <a:pt x="134620" y="106680"/>
                  </a:cubicBezTo>
                  <a:cubicBezTo>
                    <a:pt x="135890" y="99060"/>
                    <a:pt x="146050" y="85090"/>
                    <a:pt x="153670" y="83820"/>
                  </a:cubicBezTo>
                  <a:cubicBezTo>
                    <a:pt x="161290" y="81280"/>
                    <a:pt x="172720" y="85090"/>
                    <a:pt x="176530" y="90170"/>
                  </a:cubicBezTo>
                  <a:cubicBezTo>
                    <a:pt x="182880" y="96520"/>
                    <a:pt x="185420" y="113030"/>
                    <a:pt x="181610" y="120650"/>
                  </a:cubicBezTo>
                  <a:cubicBezTo>
                    <a:pt x="177800" y="127000"/>
                    <a:pt x="161290" y="134620"/>
                    <a:pt x="153670" y="133350"/>
                  </a:cubicBezTo>
                  <a:cubicBezTo>
                    <a:pt x="146050" y="130810"/>
                    <a:pt x="132080" y="114300"/>
                    <a:pt x="134620" y="109220"/>
                  </a:cubicBezTo>
                  <a:cubicBezTo>
                    <a:pt x="135890" y="102870"/>
                    <a:pt x="171450" y="97790"/>
                    <a:pt x="176530" y="102870"/>
                  </a:cubicBezTo>
                  <a:cubicBezTo>
                    <a:pt x="179070" y="106680"/>
                    <a:pt x="175260" y="120650"/>
                    <a:pt x="170180" y="125730"/>
                  </a:cubicBezTo>
                  <a:cubicBezTo>
                    <a:pt x="165100" y="130810"/>
                    <a:pt x="154940" y="134620"/>
                    <a:pt x="147320" y="133350"/>
                  </a:cubicBezTo>
                  <a:cubicBezTo>
                    <a:pt x="138430" y="130810"/>
                    <a:pt x="120650" y="111760"/>
                    <a:pt x="123190" y="106680"/>
                  </a:cubicBezTo>
                  <a:cubicBezTo>
                    <a:pt x="124460" y="101600"/>
                    <a:pt x="148590" y="96520"/>
                    <a:pt x="152400" y="100330"/>
                  </a:cubicBezTo>
                  <a:cubicBezTo>
                    <a:pt x="157480" y="106680"/>
                    <a:pt x="143510" y="138430"/>
                    <a:pt x="135890" y="147320"/>
                  </a:cubicBezTo>
                  <a:cubicBezTo>
                    <a:pt x="129540" y="152400"/>
                    <a:pt x="120650" y="156210"/>
                    <a:pt x="113030" y="154940"/>
                  </a:cubicBezTo>
                  <a:cubicBezTo>
                    <a:pt x="106680" y="154940"/>
                    <a:pt x="99060" y="149860"/>
                    <a:pt x="93980" y="142240"/>
                  </a:cubicBezTo>
                  <a:cubicBezTo>
                    <a:pt x="83820" y="123190"/>
                    <a:pt x="78740" y="48260"/>
                    <a:pt x="87630" y="25400"/>
                  </a:cubicBezTo>
                  <a:cubicBezTo>
                    <a:pt x="92710" y="12700"/>
                    <a:pt x="102870" y="1270"/>
                    <a:pt x="110490" y="1270"/>
                  </a:cubicBezTo>
                  <a:cubicBezTo>
                    <a:pt x="119380" y="0"/>
                    <a:pt x="133350" y="10160"/>
                    <a:pt x="138430" y="21590"/>
                  </a:cubicBezTo>
                  <a:cubicBezTo>
                    <a:pt x="143510" y="35560"/>
                    <a:pt x="135890" y="69850"/>
                    <a:pt x="128270" y="87630"/>
                  </a:cubicBezTo>
                  <a:cubicBezTo>
                    <a:pt x="121920" y="104140"/>
                    <a:pt x="109220" y="121920"/>
                    <a:pt x="97790" y="127000"/>
                  </a:cubicBezTo>
                  <a:cubicBezTo>
                    <a:pt x="88900" y="132080"/>
                    <a:pt x="76200" y="130810"/>
                    <a:pt x="69850" y="125730"/>
                  </a:cubicBezTo>
                  <a:cubicBezTo>
                    <a:pt x="60960" y="120650"/>
                    <a:pt x="55880" y="105410"/>
                    <a:pt x="54610" y="93980"/>
                  </a:cubicBezTo>
                  <a:cubicBezTo>
                    <a:pt x="53340" y="83820"/>
                    <a:pt x="55880" y="63500"/>
                    <a:pt x="60960" y="60960"/>
                  </a:cubicBezTo>
                  <a:cubicBezTo>
                    <a:pt x="64770" y="59690"/>
                    <a:pt x="80010" y="72390"/>
                    <a:pt x="83820" y="81280"/>
                  </a:cubicBezTo>
                  <a:cubicBezTo>
                    <a:pt x="87630" y="88900"/>
                    <a:pt x="85090" y="99060"/>
                    <a:pt x="83820" y="109220"/>
                  </a:cubicBezTo>
                  <a:cubicBezTo>
                    <a:pt x="80010" y="125730"/>
                    <a:pt x="69850" y="165100"/>
                    <a:pt x="62230" y="165100"/>
                  </a:cubicBezTo>
                  <a:cubicBezTo>
                    <a:pt x="57150" y="166370"/>
                    <a:pt x="44450" y="144780"/>
                    <a:pt x="46990" y="140970"/>
                  </a:cubicBezTo>
                  <a:cubicBezTo>
                    <a:pt x="50800" y="133350"/>
                    <a:pt x="95250" y="135890"/>
                    <a:pt x="113030" y="140970"/>
                  </a:cubicBezTo>
                  <a:cubicBezTo>
                    <a:pt x="125730" y="146050"/>
                    <a:pt x="138430" y="153670"/>
                    <a:pt x="144780" y="162560"/>
                  </a:cubicBezTo>
                  <a:cubicBezTo>
                    <a:pt x="148590" y="171450"/>
                    <a:pt x="148590" y="181610"/>
                    <a:pt x="146050" y="193040"/>
                  </a:cubicBezTo>
                  <a:cubicBezTo>
                    <a:pt x="142240" y="209550"/>
                    <a:pt x="124460" y="246380"/>
                    <a:pt x="111760" y="254000"/>
                  </a:cubicBezTo>
                  <a:cubicBezTo>
                    <a:pt x="102870" y="259080"/>
                    <a:pt x="88900" y="259080"/>
                    <a:pt x="82550" y="254000"/>
                  </a:cubicBezTo>
                  <a:cubicBezTo>
                    <a:pt x="76200" y="248920"/>
                    <a:pt x="69850" y="231140"/>
                    <a:pt x="73660" y="222250"/>
                  </a:cubicBezTo>
                  <a:cubicBezTo>
                    <a:pt x="77470" y="210820"/>
                    <a:pt x="100330" y="196850"/>
                    <a:pt x="111760" y="198120"/>
                  </a:cubicBezTo>
                  <a:cubicBezTo>
                    <a:pt x="119380" y="198120"/>
                    <a:pt x="130810" y="207010"/>
                    <a:pt x="133350" y="215900"/>
                  </a:cubicBezTo>
                  <a:cubicBezTo>
                    <a:pt x="137160" y="224790"/>
                    <a:pt x="124460" y="242570"/>
                    <a:pt x="130810" y="248920"/>
                  </a:cubicBezTo>
                  <a:cubicBezTo>
                    <a:pt x="144780" y="261620"/>
                    <a:pt x="259080" y="219710"/>
                    <a:pt x="269240" y="232410"/>
                  </a:cubicBezTo>
                  <a:cubicBezTo>
                    <a:pt x="274320" y="237490"/>
                    <a:pt x="262890" y="262890"/>
                    <a:pt x="257810" y="262890"/>
                  </a:cubicBezTo>
                  <a:cubicBezTo>
                    <a:pt x="250190" y="264160"/>
                    <a:pt x="233680" y="232410"/>
                    <a:pt x="227330" y="212090"/>
                  </a:cubicBezTo>
                  <a:cubicBezTo>
                    <a:pt x="220980" y="185420"/>
                    <a:pt x="218440" y="134620"/>
                    <a:pt x="228600" y="116840"/>
                  </a:cubicBezTo>
                  <a:cubicBezTo>
                    <a:pt x="233680" y="105410"/>
                    <a:pt x="247650" y="96520"/>
                    <a:pt x="256540" y="97790"/>
                  </a:cubicBezTo>
                  <a:cubicBezTo>
                    <a:pt x="264160" y="97790"/>
                    <a:pt x="278130" y="123190"/>
                    <a:pt x="278130" y="123190"/>
                  </a:cubicBezTo>
                </a:path>
              </a:pathLst>
            </a:custGeom>
            <a:solidFill>
              <a:srgbClr val="0571D3"/>
            </a:solidFill>
            <a:ln cap="sq">
              <a:noFill/>
              <a:prstDash val="solid"/>
              <a:miter/>
            </a:ln>
          </p:spPr>
          <p:txBody>
            <a:bodyPr/>
            <a:lstStyle/>
            <a:p>
              <a:endParaRPr lang="en-GB"/>
            </a:p>
          </p:txBody>
        </p:sp>
      </p:grpSp>
      <p:grpSp>
        <p:nvGrpSpPr>
          <p:cNvPr id="75" name="Group 75"/>
          <p:cNvGrpSpPr/>
          <p:nvPr/>
        </p:nvGrpSpPr>
        <p:grpSpPr>
          <a:xfrm>
            <a:off x="15371445" y="1060132"/>
            <a:ext cx="1174432" cy="392430"/>
            <a:chOff x="0" y="0"/>
            <a:chExt cx="1565910" cy="523240"/>
          </a:xfrm>
        </p:grpSpPr>
        <p:sp>
          <p:nvSpPr>
            <p:cNvPr id="76" name="Freeform 76"/>
            <p:cNvSpPr/>
            <p:nvPr/>
          </p:nvSpPr>
          <p:spPr>
            <a:xfrm>
              <a:off x="50800" y="48260"/>
              <a:ext cx="1470660" cy="425450"/>
            </a:xfrm>
            <a:custGeom>
              <a:avLst/>
              <a:gdLst/>
              <a:ahLst/>
              <a:cxnLst/>
              <a:rect l="l" t="t" r="r" b="b"/>
              <a:pathLst>
                <a:path w="1470660" h="425450">
                  <a:moveTo>
                    <a:pt x="0" y="336550"/>
                  </a:moveTo>
                  <a:cubicBezTo>
                    <a:pt x="0" y="322580"/>
                    <a:pt x="1270" y="314960"/>
                    <a:pt x="1270" y="314960"/>
                  </a:cubicBezTo>
                  <a:cubicBezTo>
                    <a:pt x="1270" y="314960"/>
                    <a:pt x="2540" y="307340"/>
                    <a:pt x="3810" y="303530"/>
                  </a:cubicBezTo>
                  <a:cubicBezTo>
                    <a:pt x="5080" y="300990"/>
                    <a:pt x="7620" y="293370"/>
                    <a:pt x="7620" y="293370"/>
                  </a:cubicBezTo>
                  <a:cubicBezTo>
                    <a:pt x="7620" y="293370"/>
                    <a:pt x="11430" y="287020"/>
                    <a:pt x="12700" y="283210"/>
                  </a:cubicBezTo>
                  <a:cubicBezTo>
                    <a:pt x="15240" y="280670"/>
                    <a:pt x="19050" y="274320"/>
                    <a:pt x="19050" y="274320"/>
                  </a:cubicBezTo>
                  <a:cubicBezTo>
                    <a:pt x="19050" y="274320"/>
                    <a:pt x="24130" y="269240"/>
                    <a:pt x="26670" y="266700"/>
                  </a:cubicBezTo>
                  <a:cubicBezTo>
                    <a:pt x="29210" y="264160"/>
                    <a:pt x="34290" y="257810"/>
                    <a:pt x="34290" y="257810"/>
                  </a:cubicBezTo>
                  <a:cubicBezTo>
                    <a:pt x="34290" y="257810"/>
                    <a:pt x="57150" y="240030"/>
                    <a:pt x="73660" y="231140"/>
                  </a:cubicBezTo>
                  <a:cubicBezTo>
                    <a:pt x="97790" y="218440"/>
                    <a:pt x="138430" y="200660"/>
                    <a:pt x="167640" y="190500"/>
                  </a:cubicBezTo>
                  <a:cubicBezTo>
                    <a:pt x="194310" y="181610"/>
                    <a:pt x="218440" y="177800"/>
                    <a:pt x="243840" y="171450"/>
                  </a:cubicBezTo>
                  <a:cubicBezTo>
                    <a:pt x="269240" y="165100"/>
                    <a:pt x="295910" y="157480"/>
                    <a:pt x="321310" y="153670"/>
                  </a:cubicBezTo>
                  <a:cubicBezTo>
                    <a:pt x="347980" y="149860"/>
                    <a:pt x="375920" y="148590"/>
                    <a:pt x="402590" y="147320"/>
                  </a:cubicBezTo>
                  <a:cubicBezTo>
                    <a:pt x="429260" y="144780"/>
                    <a:pt x="457200" y="140970"/>
                    <a:pt x="483870" y="139700"/>
                  </a:cubicBezTo>
                  <a:cubicBezTo>
                    <a:pt x="510540" y="138430"/>
                    <a:pt x="535940" y="139700"/>
                    <a:pt x="565150" y="139700"/>
                  </a:cubicBezTo>
                  <a:cubicBezTo>
                    <a:pt x="595630" y="139700"/>
                    <a:pt x="631190" y="139700"/>
                    <a:pt x="662940" y="139700"/>
                  </a:cubicBezTo>
                  <a:cubicBezTo>
                    <a:pt x="692150" y="139700"/>
                    <a:pt x="717550" y="139700"/>
                    <a:pt x="746760" y="139700"/>
                  </a:cubicBezTo>
                  <a:cubicBezTo>
                    <a:pt x="777240" y="139700"/>
                    <a:pt x="808990" y="139700"/>
                    <a:pt x="839470" y="139700"/>
                  </a:cubicBezTo>
                  <a:cubicBezTo>
                    <a:pt x="869950" y="139700"/>
                    <a:pt x="900430" y="139700"/>
                    <a:pt x="930910" y="139700"/>
                  </a:cubicBezTo>
                  <a:cubicBezTo>
                    <a:pt x="960120" y="139700"/>
                    <a:pt x="989330" y="134620"/>
                    <a:pt x="1017270" y="139700"/>
                  </a:cubicBezTo>
                  <a:cubicBezTo>
                    <a:pt x="1046480" y="143510"/>
                    <a:pt x="1084580" y="171450"/>
                    <a:pt x="1101090" y="167640"/>
                  </a:cubicBezTo>
                  <a:cubicBezTo>
                    <a:pt x="1109980" y="165100"/>
                    <a:pt x="1115060" y="158750"/>
                    <a:pt x="1116330" y="151130"/>
                  </a:cubicBezTo>
                  <a:cubicBezTo>
                    <a:pt x="1118870" y="142240"/>
                    <a:pt x="1101090" y="128270"/>
                    <a:pt x="1102360" y="113030"/>
                  </a:cubicBezTo>
                  <a:cubicBezTo>
                    <a:pt x="1102360" y="91440"/>
                    <a:pt x="1112520" y="52070"/>
                    <a:pt x="1134110" y="34290"/>
                  </a:cubicBezTo>
                  <a:cubicBezTo>
                    <a:pt x="1158240" y="12700"/>
                    <a:pt x="1214120" y="6350"/>
                    <a:pt x="1249680" y="2540"/>
                  </a:cubicBezTo>
                  <a:cubicBezTo>
                    <a:pt x="1277620" y="0"/>
                    <a:pt x="1304290" y="0"/>
                    <a:pt x="1328420" y="10160"/>
                  </a:cubicBezTo>
                  <a:cubicBezTo>
                    <a:pt x="1353820" y="19050"/>
                    <a:pt x="1376680" y="41910"/>
                    <a:pt x="1397000" y="60960"/>
                  </a:cubicBezTo>
                  <a:cubicBezTo>
                    <a:pt x="1418590" y="81280"/>
                    <a:pt x="1445260" y="101600"/>
                    <a:pt x="1456690" y="128270"/>
                  </a:cubicBezTo>
                  <a:cubicBezTo>
                    <a:pt x="1468120" y="154940"/>
                    <a:pt x="1470660" y="191770"/>
                    <a:pt x="1463040" y="218440"/>
                  </a:cubicBezTo>
                  <a:cubicBezTo>
                    <a:pt x="1456690" y="243840"/>
                    <a:pt x="1438910" y="270510"/>
                    <a:pt x="1417320" y="285750"/>
                  </a:cubicBezTo>
                  <a:cubicBezTo>
                    <a:pt x="1394460" y="302260"/>
                    <a:pt x="1358900" y="297180"/>
                    <a:pt x="1332230" y="309880"/>
                  </a:cubicBezTo>
                  <a:cubicBezTo>
                    <a:pt x="1304290" y="322580"/>
                    <a:pt x="1282700" y="355600"/>
                    <a:pt x="1253490" y="365760"/>
                  </a:cubicBezTo>
                  <a:cubicBezTo>
                    <a:pt x="1224280" y="375920"/>
                    <a:pt x="1191260" y="374650"/>
                    <a:pt x="1160780" y="372110"/>
                  </a:cubicBezTo>
                  <a:cubicBezTo>
                    <a:pt x="1131570" y="369570"/>
                    <a:pt x="1104900" y="353060"/>
                    <a:pt x="1074420" y="353060"/>
                  </a:cubicBezTo>
                  <a:cubicBezTo>
                    <a:pt x="1041400" y="354330"/>
                    <a:pt x="1003300" y="374650"/>
                    <a:pt x="970280" y="378460"/>
                  </a:cubicBezTo>
                  <a:cubicBezTo>
                    <a:pt x="939800" y="382270"/>
                    <a:pt x="909320" y="378460"/>
                    <a:pt x="880110" y="378460"/>
                  </a:cubicBezTo>
                  <a:cubicBezTo>
                    <a:pt x="852170" y="378460"/>
                    <a:pt x="825500" y="378460"/>
                    <a:pt x="797560" y="378460"/>
                  </a:cubicBezTo>
                  <a:cubicBezTo>
                    <a:pt x="770890" y="378460"/>
                    <a:pt x="745490" y="378460"/>
                    <a:pt x="718820" y="378460"/>
                  </a:cubicBezTo>
                  <a:cubicBezTo>
                    <a:pt x="690880" y="378460"/>
                    <a:pt x="664210" y="378460"/>
                    <a:pt x="637540" y="377190"/>
                  </a:cubicBezTo>
                  <a:cubicBezTo>
                    <a:pt x="610870" y="377190"/>
                    <a:pt x="585470" y="377190"/>
                    <a:pt x="560070" y="377190"/>
                  </a:cubicBezTo>
                  <a:cubicBezTo>
                    <a:pt x="538480" y="377190"/>
                    <a:pt x="501650" y="372110"/>
                    <a:pt x="496570" y="374650"/>
                  </a:cubicBezTo>
                  <a:cubicBezTo>
                    <a:pt x="495300" y="374650"/>
                    <a:pt x="495300" y="375920"/>
                    <a:pt x="494030" y="375920"/>
                  </a:cubicBezTo>
                  <a:cubicBezTo>
                    <a:pt x="492760" y="378460"/>
                    <a:pt x="488950" y="382270"/>
                    <a:pt x="487680" y="383540"/>
                  </a:cubicBezTo>
                  <a:cubicBezTo>
                    <a:pt x="485140" y="384810"/>
                    <a:pt x="483870" y="384810"/>
                    <a:pt x="482600" y="386080"/>
                  </a:cubicBezTo>
                  <a:cubicBezTo>
                    <a:pt x="481330" y="387350"/>
                    <a:pt x="480060" y="388620"/>
                    <a:pt x="478790" y="388620"/>
                  </a:cubicBezTo>
                  <a:cubicBezTo>
                    <a:pt x="476250" y="391160"/>
                    <a:pt x="472440" y="391160"/>
                    <a:pt x="469900" y="392430"/>
                  </a:cubicBezTo>
                  <a:cubicBezTo>
                    <a:pt x="466090" y="393700"/>
                    <a:pt x="463550" y="396240"/>
                    <a:pt x="461010" y="397510"/>
                  </a:cubicBezTo>
                  <a:cubicBezTo>
                    <a:pt x="458470" y="398780"/>
                    <a:pt x="457200" y="397510"/>
                    <a:pt x="455930" y="398780"/>
                  </a:cubicBezTo>
                  <a:cubicBezTo>
                    <a:pt x="454660" y="398780"/>
                    <a:pt x="453390" y="400050"/>
                    <a:pt x="450850" y="400050"/>
                  </a:cubicBezTo>
                  <a:cubicBezTo>
                    <a:pt x="448310" y="401320"/>
                    <a:pt x="444500" y="400050"/>
                    <a:pt x="440690" y="401320"/>
                  </a:cubicBezTo>
                  <a:cubicBezTo>
                    <a:pt x="438150" y="401320"/>
                    <a:pt x="431800" y="402590"/>
                    <a:pt x="431800" y="402590"/>
                  </a:cubicBezTo>
                  <a:cubicBezTo>
                    <a:pt x="431800" y="402590"/>
                    <a:pt x="350520" y="403860"/>
                    <a:pt x="312420" y="407670"/>
                  </a:cubicBezTo>
                  <a:cubicBezTo>
                    <a:pt x="278130" y="411480"/>
                    <a:pt x="246380" y="421640"/>
                    <a:pt x="215900" y="424180"/>
                  </a:cubicBezTo>
                  <a:cubicBezTo>
                    <a:pt x="186690" y="425450"/>
                    <a:pt x="152400" y="425450"/>
                    <a:pt x="134620" y="424180"/>
                  </a:cubicBezTo>
                  <a:cubicBezTo>
                    <a:pt x="124460" y="422910"/>
                    <a:pt x="116840" y="419100"/>
                    <a:pt x="113030" y="419100"/>
                  </a:cubicBezTo>
                  <a:cubicBezTo>
                    <a:pt x="111760" y="419100"/>
                    <a:pt x="109220" y="420370"/>
                    <a:pt x="109220" y="420370"/>
                  </a:cubicBezTo>
                  <a:cubicBezTo>
                    <a:pt x="109220" y="420370"/>
                    <a:pt x="101600" y="420370"/>
                    <a:pt x="97790" y="421640"/>
                  </a:cubicBezTo>
                  <a:cubicBezTo>
                    <a:pt x="95250" y="421640"/>
                    <a:pt x="87630" y="421640"/>
                    <a:pt x="87630" y="421640"/>
                  </a:cubicBezTo>
                  <a:cubicBezTo>
                    <a:pt x="87630" y="421640"/>
                    <a:pt x="80010" y="420370"/>
                    <a:pt x="76200" y="420370"/>
                  </a:cubicBezTo>
                  <a:cubicBezTo>
                    <a:pt x="72390" y="419100"/>
                    <a:pt x="66040" y="417830"/>
                    <a:pt x="64770" y="417830"/>
                  </a:cubicBezTo>
                  <a:cubicBezTo>
                    <a:pt x="64770" y="417830"/>
                    <a:pt x="58420" y="415290"/>
                    <a:pt x="54610" y="414020"/>
                  </a:cubicBezTo>
                  <a:cubicBezTo>
                    <a:pt x="52070" y="412750"/>
                    <a:pt x="45720" y="408940"/>
                    <a:pt x="44450" y="408940"/>
                  </a:cubicBezTo>
                  <a:cubicBezTo>
                    <a:pt x="44450" y="408940"/>
                    <a:pt x="39370" y="405130"/>
                    <a:pt x="36830" y="402590"/>
                  </a:cubicBezTo>
                  <a:cubicBezTo>
                    <a:pt x="33020" y="400050"/>
                    <a:pt x="27940" y="396240"/>
                    <a:pt x="27940" y="396240"/>
                  </a:cubicBezTo>
                  <a:cubicBezTo>
                    <a:pt x="26670" y="396240"/>
                    <a:pt x="22860" y="389890"/>
                    <a:pt x="20320" y="387350"/>
                  </a:cubicBezTo>
                  <a:cubicBezTo>
                    <a:pt x="17780" y="384810"/>
                    <a:pt x="13970" y="378460"/>
                    <a:pt x="13970" y="378460"/>
                  </a:cubicBezTo>
                  <a:cubicBezTo>
                    <a:pt x="13970" y="378460"/>
                    <a:pt x="10160" y="372110"/>
                    <a:pt x="8890" y="368300"/>
                  </a:cubicBezTo>
                  <a:cubicBezTo>
                    <a:pt x="7620" y="365760"/>
                    <a:pt x="3810" y="358140"/>
                    <a:pt x="3810" y="358140"/>
                  </a:cubicBezTo>
                  <a:cubicBezTo>
                    <a:pt x="3810" y="358140"/>
                    <a:pt x="2540" y="351790"/>
                    <a:pt x="2540" y="347980"/>
                  </a:cubicBezTo>
                  <a:cubicBezTo>
                    <a:pt x="1270" y="344170"/>
                    <a:pt x="0" y="336550"/>
                    <a:pt x="0" y="336550"/>
                  </a:cubicBezTo>
                </a:path>
              </a:pathLst>
            </a:custGeom>
            <a:solidFill>
              <a:srgbClr val="0571D3"/>
            </a:solidFill>
            <a:ln cap="sq">
              <a:noFill/>
              <a:prstDash val="solid"/>
              <a:miter/>
            </a:ln>
          </p:spPr>
          <p:txBody>
            <a:bodyPr/>
            <a:lstStyle/>
            <a:p>
              <a:endParaRPr lang="en-GB"/>
            </a:p>
          </p:txBody>
        </p:sp>
      </p:grpSp>
      <p:grpSp>
        <p:nvGrpSpPr>
          <p:cNvPr id="77" name="Group 77"/>
          <p:cNvGrpSpPr/>
          <p:nvPr/>
        </p:nvGrpSpPr>
        <p:grpSpPr>
          <a:xfrm>
            <a:off x="16307752" y="1051560"/>
            <a:ext cx="874395" cy="509588"/>
            <a:chOff x="0" y="0"/>
            <a:chExt cx="1165860" cy="679450"/>
          </a:xfrm>
        </p:grpSpPr>
        <p:sp>
          <p:nvSpPr>
            <p:cNvPr id="78" name="Freeform 78"/>
            <p:cNvSpPr/>
            <p:nvPr/>
          </p:nvSpPr>
          <p:spPr>
            <a:xfrm>
              <a:off x="41910" y="33020"/>
              <a:ext cx="1079500" cy="596900"/>
            </a:xfrm>
            <a:custGeom>
              <a:avLst/>
              <a:gdLst/>
              <a:ahLst/>
              <a:cxnLst/>
              <a:rect l="l" t="t" r="r" b="b"/>
              <a:pathLst>
                <a:path w="1079500" h="596900">
                  <a:moveTo>
                    <a:pt x="237490" y="353060"/>
                  </a:moveTo>
                  <a:cubicBezTo>
                    <a:pt x="104140" y="412750"/>
                    <a:pt x="104140" y="332740"/>
                    <a:pt x="120650" y="314960"/>
                  </a:cubicBezTo>
                  <a:cubicBezTo>
                    <a:pt x="134620" y="299720"/>
                    <a:pt x="181610" y="321310"/>
                    <a:pt x="198120" y="306070"/>
                  </a:cubicBezTo>
                  <a:cubicBezTo>
                    <a:pt x="217170" y="287020"/>
                    <a:pt x="195580" y="223520"/>
                    <a:pt x="213360" y="191770"/>
                  </a:cubicBezTo>
                  <a:cubicBezTo>
                    <a:pt x="231140" y="157480"/>
                    <a:pt x="273050" y="121920"/>
                    <a:pt x="306070" y="107950"/>
                  </a:cubicBezTo>
                  <a:cubicBezTo>
                    <a:pt x="334010" y="97790"/>
                    <a:pt x="367030" y="118110"/>
                    <a:pt x="392430" y="106680"/>
                  </a:cubicBezTo>
                  <a:cubicBezTo>
                    <a:pt x="421640" y="92710"/>
                    <a:pt x="431800" y="36830"/>
                    <a:pt x="467360" y="20320"/>
                  </a:cubicBezTo>
                  <a:cubicBezTo>
                    <a:pt x="510540" y="0"/>
                    <a:pt x="595630" y="13970"/>
                    <a:pt x="646430" y="17780"/>
                  </a:cubicBezTo>
                  <a:cubicBezTo>
                    <a:pt x="684530" y="20320"/>
                    <a:pt x="712470" y="17780"/>
                    <a:pt x="746760" y="31750"/>
                  </a:cubicBezTo>
                  <a:cubicBezTo>
                    <a:pt x="793750" y="52070"/>
                    <a:pt x="890270" y="113030"/>
                    <a:pt x="894080" y="148590"/>
                  </a:cubicBezTo>
                  <a:cubicBezTo>
                    <a:pt x="896620" y="171450"/>
                    <a:pt x="850900" y="214630"/>
                    <a:pt x="840740" y="212090"/>
                  </a:cubicBezTo>
                  <a:cubicBezTo>
                    <a:pt x="830580" y="208280"/>
                    <a:pt x="836930" y="130810"/>
                    <a:pt x="843280" y="105410"/>
                  </a:cubicBezTo>
                  <a:cubicBezTo>
                    <a:pt x="847090" y="87630"/>
                    <a:pt x="852170" y="77470"/>
                    <a:pt x="863600" y="66040"/>
                  </a:cubicBezTo>
                  <a:cubicBezTo>
                    <a:pt x="876300" y="53340"/>
                    <a:pt x="900430" y="38100"/>
                    <a:pt x="920750" y="35560"/>
                  </a:cubicBezTo>
                  <a:cubicBezTo>
                    <a:pt x="941070" y="34290"/>
                    <a:pt x="963930" y="36830"/>
                    <a:pt x="982980" y="52070"/>
                  </a:cubicBezTo>
                  <a:cubicBezTo>
                    <a:pt x="1016000" y="76200"/>
                    <a:pt x="1062990" y="157480"/>
                    <a:pt x="1071880" y="204470"/>
                  </a:cubicBezTo>
                  <a:cubicBezTo>
                    <a:pt x="1079500" y="242570"/>
                    <a:pt x="1073150" y="281940"/>
                    <a:pt x="1057910" y="311150"/>
                  </a:cubicBezTo>
                  <a:cubicBezTo>
                    <a:pt x="1045210" y="337820"/>
                    <a:pt x="1026160" y="359410"/>
                    <a:pt x="994410" y="374650"/>
                  </a:cubicBezTo>
                  <a:cubicBezTo>
                    <a:pt x="939800" y="398780"/>
                    <a:pt x="802640" y="401320"/>
                    <a:pt x="741680" y="392430"/>
                  </a:cubicBezTo>
                  <a:cubicBezTo>
                    <a:pt x="706120" y="388620"/>
                    <a:pt x="680720" y="382270"/>
                    <a:pt x="659130" y="364490"/>
                  </a:cubicBezTo>
                  <a:cubicBezTo>
                    <a:pt x="637540" y="346710"/>
                    <a:pt x="629920" y="290830"/>
                    <a:pt x="610870" y="288290"/>
                  </a:cubicBezTo>
                  <a:cubicBezTo>
                    <a:pt x="590550" y="284480"/>
                    <a:pt x="571500" y="330200"/>
                    <a:pt x="538480" y="347980"/>
                  </a:cubicBezTo>
                  <a:cubicBezTo>
                    <a:pt x="485140" y="374650"/>
                    <a:pt x="356870" y="427990"/>
                    <a:pt x="308610" y="411480"/>
                  </a:cubicBezTo>
                  <a:cubicBezTo>
                    <a:pt x="278130" y="401320"/>
                    <a:pt x="259080" y="365760"/>
                    <a:pt x="251460" y="331470"/>
                  </a:cubicBezTo>
                  <a:cubicBezTo>
                    <a:pt x="240030" y="284480"/>
                    <a:pt x="261620" y="189230"/>
                    <a:pt x="284480" y="146050"/>
                  </a:cubicBezTo>
                  <a:cubicBezTo>
                    <a:pt x="300990" y="115570"/>
                    <a:pt x="331470" y="78740"/>
                    <a:pt x="349250" y="82550"/>
                  </a:cubicBezTo>
                  <a:cubicBezTo>
                    <a:pt x="370840" y="87630"/>
                    <a:pt x="368300" y="195580"/>
                    <a:pt x="396240" y="213360"/>
                  </a:cubicBezTo>
                  <a:cubicBezTo>
                    <a:pt x="417830" y="226060"/>
                    <a:pt x="482600" y="194310"/>
                    <a:pt x="485140" y="201930"/>
                  </a:cubicBezTo>
                  <a:cubicBezTo>
                    <a:pt x="488950" y="212090"/>
                    <a:pt x="392430" y="287020"/>
                    <a:pt x="339090" y="303530"/>
                  </a:cubicBezTo>
                  <a:cubicBezTo>
                    <a:pt x="288290" y="320040"/>
                    <a:pt x="177800" y="322580"/>
                    <a:pt x="171450" y="306070"/>
                  </a:cubicBezTo>
                  <a:cubicBezTo>
                    <a:pt x="167640" y="294640"/>
                    <a:pt x="217170" y="246380"/>
                    <a:pt x="246380" y="241300"/>
                  </a:cubicBezTo>
                  <a:cubicBezTo>
                    <a:pt x="279400" y="234950"/>
                    <a:pt x="335280" y="294640"/>
                    <a:pt x="360680" y="284480"/>
                  </a:cubicBezTo>
                  <a:cubicBezTo>
                    <a:pt x="379730" y="276860"/>
                    <a:pt x="375920" y="231140"/>
                    <a:pt x="393700" y="215900"/>
                  </a:cubicBezTo>
                  <a:cubicBezTo>
                    <a:pt x="411480" y="200660"/>
                    <a:pt x="435610" y="199390"/>
                    <a:pt x="468630" y="194310"/>
                  </a:cubicBezTo>
                  <a:cubicBezTo>
                    <a:pt x="532130" y="185420"/>
                    <a:pt x="697230" y="181610"/>
                    <a:pt x="750570" y="186690"/>
                  </a:cubicBezTo>
                  <a:cubicBezTo>
                    <a:pt x="770890" y="189230"/>
                    <a:pt x="779780" y="189230"/>
                    <a:pt x="793750" y="196850"/>
                  </a:cubicBezTo>
                  <a:cubicBezTo>
                    <a:pt x="808990" y="207010"/>
                    <a:pt x="829310" y="228600"/>
                    <a:pt x="836930" y="245110"/>
                  </a:cubicBezTo>
                  <a:cubicBezTo>
                    <a:pt x="843280" y="259080"/>
                    <a:pt x="844550" y="275590"/>
                    <a:pt x="843280" y="289560"/>
                  </a:cubicBezTo>
                  <a:cubicBezTo>
                    <a:pt x="842010" y="303530"/>
                    <a:pt x="835660" y="318770"/>
                    <a:pt x="828040" y="331470"/>
                  </a:cubicBezTo>
                  <a:cubicBezTo>
                    <a:pt x="820420" y="342900"/>
                    <a:pt x="811530" y="349250"/>
                    <a:pt x="795020" y="360680"/>
                  </a:cubicBezTo>
                  <a:cubicBezTo>
                    <a:pt x="759460" y="384810"/>
                    <a:pt x="669290" y="425450"/>
                    <a:pt x="608330" y="450850"/>
                  </a:cubicBezTo>
                  <a:cubicBezTo>
                    <a:pt x="552450" y="473710"/>
                    <a:pt x="477520" y="523240"/>
                    <a:pt x="443230" y="506730"/>
                  </a:cubicBezTo>
                  <a:cubicBezTo>
                    <a:pt x="414020" y="492760"/>
                    <a:pt x="383540" y="419100"/>
                    <a:pt x="400050" y="387350"/>
                  </a:cubicBezTo>
                  <a:cubicBezTo>
                    <a:pt x="425450" y="336550"/>
                    <a:pt x="651510" y="273050"/>
                    <a:pt x="707390" y="293370"/>
                  </a:cubicBezTo>
                  <a:cubicBezTo>
                    <a:pt x="736600" y="304800"/>
                    <a:pt x="753110" y="341630"/>
                    <a:pt x="756920" y="369570"/>
                  </a:cubicBezTo>
                  <a:cubicBezTo>
                    <a:pt x="762000" y="396240"/>
                    <a:pt x="750570" y="430530"/>
                    <a:pt x="734060" y="457200"/>
                  </a:cubicBezTo>
                  <a:cubicBezTo>
                    <a:pt x="715010" y="486410"/>
                    <a:pt x="641350" y="519430"/>
                    <a:pt x="643890" y="532130"/>
                  </a:cubicBezTo>
                  <a:cubicBezTo>
                    <a:pt x="645160" y="538480"/>
                    <a:pt x="668020" y="537210"/>
                    <a:pt x="669290" y="543560"/>
                  </a:cubicBezTo>
                  <a:cubicBezTo>
                    <a:pt x="670560" y="549910"/>
                    <a:pt x="652780" y="568960"/>
                    <a:pt x="641350" y="576580"/>
                  </a:cubicBezTo>
                  <a:cubicBezTo>
                    <a:pt x="629920" y="585470"/>
                    <a:pt x="615950" y="591820"/>
                    <a:pt x="599440" y="593090"/>
                  </a:cubicBezTo>
                  <a:cubicBezTo>
                    <a:pt x="581660" y="595630"/>
                    <a:pt x="552450" y="589280"/>
                    <a:pt x="535940" y="579120"/>
                  </a:cubicBezTo>
                  <a:cubicBezTo>
                    <a:pt x="523240" y="571500"/>
                    <a:pt x="513080" y="561340"/>
                    <a:pt x="505460" y="547370"/>
                  </a:cubicBezTo>
                  <a:cubicBezTo>
                    <a:pt x="497840" y="530860"/>
                    <a:pt x="495300" y="497840"/>
                    <a:pt x="496570" y="482600"/>
                  </a:cubicBezTo>
                  <a:cubicBezTo>
                    <a:pt x="496570" y="473710"/>
                    <a:pt x="496570" y="468630"/>
                    <a:pt x="504190" y="461010"/>
                  </a:cubicBezTo>
                  <a:cubicBezTo>
                    <a:pt x="520700" y="445770"/>
                    <a:pt x="608330" y="417830"/>
                    <a:pt x="633730" y="422910"/>
                  </a:cubicBezTo>
                  <a:cubicBezTo>
                    <a:pt x="645160" y="425450"/>
                    <a:pt x="650240" y="434340"/>
                    <a:pt x="656590" y="441960"/>
                  </a:cubicBezTo>
                  <a:cubicBezTo>
                    <a:pt x="662940" y="449580"/>
                    <a:pt x="668020" y="455930"/>
                    <a:pt x="671830" y="467360"/>
                  </a:cubicBezTo>
                  <a:cubicBezTo>
                    <a:pt x="676910" y="482600"/>
                    <a:pt x="678180" y="510540"/>
                    <a:pt x="675640" y="525780"/>
                  </a:cubicBezTo>
                  <a:cubicBezTo>
                    <a:pt x="673100" y="537210"/>
                    <a:pt x="670560" y="544830"/>
                    <a:pt x="662940" y="553720"/>
                  </a:cubicBezTo>
                  <a:cubicBezTo>
                    <a:pt x="654050" y="565150"/>
                    <a:pt x="631190" y="582930"/>
                    <a:pt x="617220" y="589280"/>
                  </a:cubicBezTo>
                  <a:cubicBezTo>
                    <a:pt x="607060" y="594360"/>
                    <a:pt x="598170" y="595630"/>
                    <a:pt x="588010" y="594360"/>
                  </a:cubicBezTo>
                  <a:cubicBezTo>
                    <a:pt x="571500" y="593090"/>
                    <a:pt x="546100" y="588010"/>
                    <a:pt x="530860" y="576580"/>
                  </a:cubicBezTo>
                  <a:cubicBezTo>
                    <a:pt x="516890" y="565150"/>
                    <a:pt x="502920" y="546100"/>
                    <a:pt x="497840" y="528320"/>
                  </a:cubicBezTo>
                  <a:cubicBezTo>
                    <a:pt x="492760" y="510540"/>
                    <a:pt x="495300" y="483870"/>
                    <a:pt x="500380" y="468630"/>
                  </a:cubicBezTo>
                  <a:cubicBezTo>
                    <a:pt x="502920" y="458470"/>
                    <a:pt x="508000" y="450850"/>
                    <a:pt x="515620" y="443230"/>
                  </a:cubicBezTo>
                  <a:cubicBezTo>
                    <a:pt x="527050" y="431800"/>
                    <a:pt x="549910" y="416560"/>
                    <a:pt x="565150" y="412750"/>
                  </a:cubicBezTo>
                  <a:cubicBezTo>
                    <a:pt x="576580" y="408940"/>
                    <a:pt x="584200" y="408940"/>
                    <a:pt x="595630" y="410210"/>
                  </a:cubicBezTo>
                  <a:cubicBezTo>
                    <a:pt x="610870" y="412750"/>
                    <a:pt x="635000" y="421640"/>
                    <a:pt x="648970" y="434340"/>
                  </a:cubicBezTo>
                  <a:cubicBezTo>
                    <a:pt x="662940" y="447040"/>
                    <a:pt x="674370" y="467360"/>
                    <a:pt x="676910" y="486410"/>
                  </a:cubicBezTo>
                  <a:cubicBezTo>
                    <a:pt x="680720" y="504190"/>
                    <a:pt x="676910" y="528320"/>
                    <a:pt x="668020" y="544830"/>
                  </a:cubicBezTo>
                  <a:cubicBezTo>
                    <a:pt x="660400" y="561340"/>
                    <a:pt x="642620" y="577850"/>
                    <a:pt x="626110" y="585470"/>
                  </a:cubicBezTo>
                  <a:cubicBezTo>
                    <a:pt x="609600" y="593090"/>
                    <a:pt x="568960" y="596900"/>
                    <a:pt x="567690" y="593090"/>
                  </a:cubicBezTo>
                  <a:cubicBezTo>
                    <a:pt x="566420" y="588010"/>
                    <a:pt x="665480" y="538480"/>
                    <a:pt x="669290" y="543560"/>
                  </a:cubicBezTo>
                  <a:cubicBezTo>
                    <a:pt x="671830" y="546100"/>
                    <a:pt x="654050" y="568960"/>
                    <a:pt x="641350" y="576580"/>
                  </a:cubicBezTo>
                  <a:cubicBezTo>
                    <a:pt x="624840" y="586740"/>
                    <a:pt x="596900" y="594360"/>
                    <a:pt x="577850" y="594360"/>
                  </a:cubicBezTo>
                  <a:cubicBezTo>
                    <a:pt x="562610" y="593090"/>
                    <a:pt x="548640" y="588010"/>
                    <a:pt x="535940" y="579120"/>
                  </a:cubicBezTo>
                  <a:cubicBezTo>
                    <a:pt x="524510" y="571500"/>
                    <a:pt x="513080" y="560070"/>
                    <a:pt x="505460" y="547370"/>
                  </a:cubicBezTo>
                  <a:cubicBezTo>
                    <a:pt x="499110" y="534670"/>
                    <a:pt x="494030" y="519430"/>
                    <a:pt x="494030" y="504190"/>
                  </a:cubicBezTo>
                  <a:cubicBezTo>
                    <a:pt x="494030" y="490220"/>
                    <a:pt x="506730" y="473710"/>
                    <a:pt x="504190" y="461010"/>
                  </a:cubicBezTo>
                  <a:cubicBezTo>
                    <a:pt x="501650" y="450850"/>
                    <a:pt x="482600" y="445770"/>
                    <a:pt x="483870" y="436880"/>
                  </a:cubicBezTo>
                  <a:cubicBezTo>
                    <a:pt x="486410" y="416560"/>
                    <a:pt x="553720" y="356870"/>
                    <a:pt x="576580" y="360680"/>
                  </a:cubicBezTo>
                  <a:cubicBezTo>
                    <a:pt x="595630" y="364490"/>
                    <a:pt x="594360" y="420370"/>
                    <a:pt x="615950" y="430530"/>
                  </a:cubicBezTo>
                  <a:cubicBezTo>
                    <a:pt x="642620" y="441960"/>
                    <a:pt x="734060" y="391160"/>
                    <a:pt x="739140" y="401320"/>
                  </a:cubicBezTo>
                  <a:cubicBezTo>
                    <a:pt x="744220" y="410210"/>
                    <a:pt x="689610" y="459740"/>
                    <a:pt x="659130" y="480060"/>
                  </a:cubicBezTo>
                  <a:cubicBezTo>
                    <a:pt x="627380" y="501650"/>
                    <a:pt x="594360" y="514350"/>
                    <a:pt x="551180" y="525780"/>
                  </a:cubicBezTo>
                  <a:cubicBezTo>
                    <a:pt x="495300" y="539750"/>
                    <a:pt x="396240" y="552450"/>
                    <a:pt x="346710" y="543560"/>
                  </a:cubicBezTo>
                  <a:cubicBezTo>
                    <a:pt x="316230" y="537210"/>
                    <a:pt x="284480" y="530860"/>
                    <a:pt x="276860" y="509270"/>
                  </a:cubicBezTo>
                  <a:cubicBezTo>
                    <a:pt x="264160" y="477520"/>
                    <a:pt x="304800" y="375920"/>
                    <a:pt x="336550" y="349250"/>
                  </a:cubicBezTo>
                  <a:cubicBezTo>
                    <a:pt x="358140" y="330200"/>
                    <a:pt x="384810" y="345440"/>
                    <a:pt x="421640" y="334010"/>
                  </a:cubicBezTo>
                  <a:cubicBezTo>
                    <a:pt x="496570" y="311150"/>
                    <a:pt x="683260" y="189230"/>
                    <a:pt x="750570" y="186690"/>
                  </a:cubicBezTo>
                  <a:cubicBezTo>
                    <a:pt x="778510" y="186690"/>
                    <a:pt x="796290" y="198120"/>
                    <a:pt x="811530" y="209550"/>
                  </a:cubicBezTo>
                  <a:cubicBezTo>
                    <a:pt x="824230" y="218440"/>
                    <a:pt x="831850" y="232410"/>
                    <a:pt x="836930" y="245110"/>
                  </a:cubicBezTo>
                  <a:cubicBezTo>
                    <a:pt x="842010" y="259080"/>
                    <a:pt x="844550" y="275590"/>
                    <a:pt x="843280" y="289560"/>
                  </a:cubicBezTo>
                  <a:cubicBezTo>
                    <a:pt x="842010" y="303530"/>
                    <a:pt x="835660" y="318770"/>
                    <a:pt x="828040" y="331470"/>
                  </a:cubicBezTo>
                  <a:cubicBezTo>
                    <a:pt x="820420" y="342900"/>
                    <a:pt x="811530" y="353060"/>
                    <a:pt x="795020" y="360680"/>
                  </a:cubicBezTo>
                  <a:cubicBezTo>
                    <a:pt x="764540" y="374650"/>
                    <a:pt x="695960" y="377190"/>
                    <a:pt x="645160" y="378460"/>
                  </a:cubicBezTo>
                  <a:cubicBezTo>
                    <a:pt x="593090" y="381000"/>
                    <a:pt x="524510" y="358140"/>
                    <a:pt x="483870" y="372110"/>
                  </a:cubicBezTo>
                  <a:cubicBezTo>
                    <a:pt x="454660" y="382270"/>
                    <a:pt x="445770" y="415290"/>
                    <a:pt x="419100" y="426720"/>
                  </a:cubicBezTo>
                  <a:cubicBezTo>
                    <a:pt x="388620" y="440690"/>
                    <a:pt x="349250" y="445770"/>
                    <a:pt x="311150" y="443230"/>
                  </a:cubicBezTo>
                  <a:cubicBezTo>
                    <a:pt x="264160" y="438150"/>
                    <a:pt x="198120" y="414020"/>
                    <a:pt x="161290" y="391160"/>
                  </a:cubicBezTo>
                  <a:cubicBezTo>
                    <a:pt x="135890" y="375920"/>
                    <a:pt x="121920" y="358140"/>
                    <a:pt x="106680" y="337820"/>
                  </a:cubicBezTo>
                  <a:cubicBezTo>
                    <a:pt x="91440" y="316230"/>
                    <a:pt x="74930" y="292100"/>
                    <a:pt x="71120" y="265430"/>
                  </a:cubicBezTo>
                  <a:cubicBezTo>
                    <a:pt x="67310" y="234950"/>
                    <a:pt x="68580" y="186690"/>
                    <a:pt x="88900" y="163830"/>
                  </a:cubicBezTo>
                  <a:cubicBezTo>
                    <a:pt x="110490" y="137160"/>
                    <a:pt x="167640" y="128270"/>
                    <a:pt x="204470" y="123190"/>
                  </a:cubicBezTo>
                  <a:cubicBezTo>
                    <a:pt x="236220" y="118110"/>
                    <a:pt x="269240" y="135890"/>
                    <a:pt x="294640" y="127000"/>
                  </a:cubicBezTo>
                  <a:cubicBezTo>
                    <a:pt x="318770" y="118110"/>
                    <a:pt x="328930" y="86360"/>
                    <a:pt x="353060" y="73660"/>
                  </a:cubicBezTo>
                  <a:cubicBezTo>
                    <a:pt x="384810" y="58420"/>
                    <a:pt x="452120" y="36830"/>
                    <a:pt x="471170" y="54610"/>
                  </a:cubicBezTo>
                  <a:cubicBezTo>
                    <a:pt x="494030" y="76200"/>
                    <a:pt x="471170" y="194310"/>
                    <a:pt x="448310" y="231140"/>
                  </a:cubicBezTo>
                  <a:cubicBezTo>
                    <a:pt x="433070" y="255270"/>
                    <a:pt x="408940" y="264160"/>
                    <a:pt x="383540" y="274320"/>
                  </a:cubicBezTo>
                  <a:cubicBezTo>
                    <a:pt x="353060" y="287020"/>
                    <a:pt x="279400" y="304800"/>
                    <a:pt x="275590" y="297180"/>
                  </a:cubicBezTo>
                  <a:cubicBezTo>
                    <a:pt x="270510" y="285750"/>
                    <a:pt x="375920" y="199390"/>
                    <a:pt x="435610" y="175260"/>
                  </a:cubicBezTo>
                  <a:cubicBezTo>
                    <a:pt x="494030" y="151130"/>
                    <a:pt x="577850" y="152400"/>
                    <a:pt x="628650" y="151130"/>
                  </a:cubicBezTo>
                  <a:cubicBezTo>
                    <a:pt x="662940" y="151130"/>
                    <a:pt x="687070" y="148590"/>
                    <a:pt x="711200" y="160020"/>
                  </a:cubicBezTo>
                  <a:cubicBezTo>
                    <a:pt x="739140" y="172720"/>
                    <a:pt x="758190" y="226060"/>
                    <a:pt x="786130" y="232410"/>
                  </a:cubicBezTo>
                  <a:cubicBezTo>
                    <a:pt x="812800" y="237490"/>
                    <a:pt x="866140" y="218440"/>
                    <a:pt x="875030" y="199390"/>
                  </a:cubicBezTo>
                  <a:cubicBezTo>
                    <a:pt x="881380" y="182880"/>
                    <a:pt x="840740" y="149860"/>
                    <a:pt x="840740" y="127000"/>
                  </a:cubicBezTo>
                  <a:cubicBezTo>
                    <a:pt x="839470" y="105410"/>
                    <a:pt x="849630" y="81280"/>
                    <a:pt x="863600" y="66040"/>
                  </a:cubicBezTo>
                  <a:cubicBezTo>
                    <a:pt x="876300" y="50800"/>
                    <a:pt x="900430" y="38100"/>
                    <a:pt x="920750" y="35560"/>
                  </a:cubicBezTo>
                  <a:cubicBezTo>
                    <a:pt x="941070" y="34290"/>
                    <a:pt x="967740" y="41910"/>
                    <a:pt x="982980" y="52070"/>
                  </a:cubicBezTo>
                  <a:cubicBezTo>
                    <a:pt x="996950" y="59690"/>
                    <a:pt x="1005840" y="71120"/>
                    <a:pt x="1012190" y="83820"/>
                  </a:cubicBezTo>
                  <a:cubicBezTo>
                    <a:pt x="1018540" y="96520"/>
                    <a:pt x="1021080" y="109220"/>
                    <a:pt x="1022350" y="127000"/>
                  </a:cubicBezTo>
                  <a:cubicBezTo>
                    <a:pt x="1026160" y="152400"/>
                    <a:pt x="1027430" y="196850"/>
                    <a:pt x="1021080" y="227330"/>
                  </a:cubicBezTo>
                  <a:cubicBezTo>
                    <a:pt x="1017270" y="254000"/>
                    <a:pt x="1014730" y="280670"/>
                    <a:pt x="996950" y="299720"/>
                  </a:cubicBezTo>
                  <a:cubicBezTo>
                    <a:pt x="974090" y="322580"/>
                    <a:pt x="925830" y="342900"/>
                    <a:pt x="887730" y="340360"/>
                  </a:cubicBezTo>
                  <a:cubicBezTo>
                    <a:pt x="840740" y="337820"/>
                    <a:pt x="775970" y="294640"/>
                    <a:pt x="737870" y="266700"/>
                  </a:cubicBezTo>
                  <a:cubicBezTo>
                    <a:pt x="707390" y="245110"/>
                    <a:pt x="698500" y="209550"/>
                    <a:pt x="665480" y="195580"/>
                  </a:cubicBezTo>
                  <a:cubicBezTo>
                    <a:pt x="622300" y="177800"/>
                    <a:pt x="494030" y="209550"/>
                    <a:pt x="490220" y="195580"/>
                  </a:cubicBezTo>
                  <a:cubicBezTo>
                    <a:pt x="486410" y="186690"/>
                    <a:pt x="544830" y="144780"/>
                    <a:pt x="552450" y="149860"/>
                  </a:cubicBezTo>
                  <a:cubicBezTo>
                    <a:pt x="560070" y="154940"/>
                    <a:pt x="549910" y="210820"/>
                    <a:pt x="533400" y="231140"/>
                  </a:cubicBezTo>
                  <a:cubicBezTo>
                    <a:pt x="511810" y="256540"/>
                    <a:pt x="455930" y="276860"/>
                    <a:pt x="422910" y="280670"/>
                  </a:cubicBezTo>
                  <a:cubicBezTo>
                    <a:pt x="394970" y="283210"/>
                    <a:pt x="359410" y="279400"/>
                    <a:pt x="346710" y="262890"/>
                  </a:cubicBezTo>
                  <a:cubicBezTo>
                    <a:pt x="332740" y="245110"/>
                    <a:pt x="342900" y="176530"/>
                    <a:pt x="351790" y="172720"/>
                  </a:cubicBezTo>
                  <a:cubicBezTo>
                    <a:pt x="360680" y="170180"/>
                    <a:pt x="389890" y="213360"/>
                    <a:pt x="398780" y="237490"/>
                  </a:cubicBezTo>
                  <a:cubicBezTo>
                    <a:pt x="407670" y="261620"/>
                    <a:pt x="408940" y="293370"/>
                    <a:pt x="402590" y="318770"/>
                  </a:cubicBezTo>
                  <a:cubicBezTo>
                    <a:pt x="396240" y="346710"/>
                    <a:pt x="378460" y="377190"/>
                    <a:pt x="355600" y="398780"/>
                  </a:cubicBezTo>
                  <a:cubicBezTo>
                    <a:pt x="331470" y="421640"/>
                    <a:pt x="290830" y="436880"/>
                    <a:pt x="256540" y="450850"/>
                  </a:cubicBezTo>
                  <a:cubicBezTo>
                    <a:pt x="223520" y="463550"/>
                    <a:pt x="186690" y="476250"/>
                    <a:pt x="154940" y="477520"/>
                  </a:cubicBezTo>
                  <a:cubicBezTo>
                    <a:pt x="127000" y="478790"/>
                    <a:pt x="101600" y="473710"/>
                    <a:pt x="77470" y="462280"/>
                  </a:cubicBezTo>
                  <a:cubicBezTo>
                    <a:pt x="52070" y="450850"/>
                    <a:pt x="15240" y="434340"/>
                    <a:pt x="8890" y="408940"/>
                  </a:cubicBezTo>
                  <a:cubicBezTo>
                    <a:pt x="0" y="373380"/>
                    <a:pt x="45720" y="293370"/>
                    <a:pt x="74930" y="261620"/>
                  </a:cubicBezTo>
                  <a:cubicBezTo>
                    <a:pt x="96520" y="237490"/>
                    <a:pt x="127000" y="227330"/>
                    <a:pt x="151130" y="217170"/>
                  </a:cubicBezTo>
                  <a:cubicBezTo>
                    <a:pt x="170180" y="209550"/>
                    <a:pt x="189230" y="203200"/>
                    <a:pt x="207010" y="201930"/>
                  </a:cubicBezTo>
                  <a:cubicBezTo>
                    <a:pt x="219710" y="200660"/>
                    <a:pt x="232410" y="203200"/>
                    <a:pt x="242570" y="208280"/>
                  </a:cubicBezTo>
                  <a:cubicBezTo>
                    <a:pt x="254000" y="212090"/>
                    <a:pt x="265430" y="219710"/>
                    <a:pt x="273050" y="229870"/>
                  </a:cubicBezTo>
                  <a:cubicBezTo>
                    <a:pt x="281940" y="242570"/>
                    <a:pt x="289560" y="266700"/>
                    <a:pt x="290830" y="283210"/>
                  </a:cubicBezTo>
                  <a:cubicBezTo>
                    <a:pt x="290830" y="295910"/>
                    <a:pt x="287020" y="307340"/>
                    <a:pt x="279400" y="318770"/>
                  </a:cubicBezTo>
                  <a:cubicBezTo>
                    <a:pt x="271780" y="331470"/>
                    <a:pt x="237490" y="353060"/>
                    <a:pt x="237490" y="353060"/>
                  </a:cubicBezTo>
                </a:path>
              </a:pathLst>
            </a:custGeom>
            <a:solidFill>
              <a:srgbClr val="0571D3"/>
            </a:solidFill>
            <a:ln cap="sq">
              <a:noFill/>
              <a:prstDash val="solid"/>
              <a:miter/>
            </a:ln>
          </p:spPr>
          <p:txBody>
            <a:bodyPr/>
            <a:lstStyle/>
            <a:p>
              <a:endParaRPr lang="en-GB"/>
            </a:p>
          </p:txBody>
        </p:sp>
      </p:grpSp>
      <p:grpSp>
        <p:nvGrpSpPr>
          <p:cNvPr id="79" name="Group 79"/>
          <p:cNvGrpSpPr/>
          <p:nvPr/>
        </p:nvGrpSpPr>
        <p:grpSpPr>
          <a:xfrm>
            <a:off x="15265718" y="1110615"/>
            <a:ext cx="182880" cy="189548"/>
            <a:chOff x="0" y="0"/>
            <a:chExt cx="243840" cy="252730"/>
          </a:xfrm>
        </p:grpSpPr>
        <p:sp>
          <p:nvSpPr>
            <p:cNvPr id="80" name="Freeform 80"/>
            <p:cNvSpPr/>
            <p:nvPr/>
          </p:nvSpPr>
          <p:spPr>
            <a:xfrm>
              <a:off x="44450" y="49530"/>
              <a:ext cx="148590" cy="154940"/>
            </a:xfrm>
            <a:custGeom>
              <a:avLst/>
              <a:gdLst/>
              <a:ahLst/>
              <a:cxnLst/>
              <a:rect l="l" t="t" r="r" b="b"/>
              <a:pathLst>
                <a:path w="148590" h="154940">
                  <a:moveTo>
                    <a:pt x="148590" y="53340"/>
                  </a:moveTo>
                  <a:cubicBezTo>
                    <a:pt x="128270" y="134620"/>
                    <a:pt x="118110" y="140970"/>
                    <a:pt x="106680" y="146050"/>
                  </a:cubicBezTo>
                  <a:cubicBezTo>
                    <a:pt x="96520" y="151130"/>
                    <a:pt x="83820" y="154940"/>
                    <a:pt x="71120" y="152400"/>
                  </a:cubicBezTo>
                  <a:cubicBezTo>
                    <a:pt x="53340" y="148590"/>
                    <a:pt x="21590" y="133350"/>
                    <a:pt x="10160" y="115570"/>
                  </a:cubicBezTo>
                  <a:cubicBezTo>
                    <a:pt x="0" y="97790"/>
                    <a:pt x="0" y="62230"/>
                    <a:pt x="6350" y="45720"/>
                  </a:cubicBezTo>
                  <a:cubicBezTo>
                    <a:pt x="10160" y="33020"/>
                    <a:pt x="19050" y="24130"/>
                    <a:pt x="29210" y="16510"/>
                  </a:cubicBezTo>
                  <a:cubicBezTo>
                    <a:pt x="38100" y="8890"/>
                    <a:pt x="48260" y="2540"/>
                    <a:pt x="62230" y="1270"/>
                  </a:cubicBezTo>
                  <a:cubicBezTo>
                    <a:pt x="80010" y="0"/>
                    <a:pt x="129540" y="22860"/>
                    <a:pt x="129540" y="22860"/>
                  </a:cubicBezTo>
                </a:path>
              </a:pathLst>
            </a:custGeom>
            <a:solidFill>
              <a:srgbClr val="0571D3"/>
            </a:solidFill>
            <a:ln cap="sq">
              <a:noFill/>
              <a:prstDash val="solid"/>
              <a:miter/>
            </a:ln>
          </p:spPr>
          <p:txBody>
            <a:bodyPr/>
            <a:lstStyle/>
            <a:p>
              <a:endParaRPr lang="en-GB"/>
            </a:p>
          </p:txBody>
        </p:sp>
      </p:grpSp>
      <p:grpSp>
        <p:nvGrpSpPr>
          <p:cNvPr id="81" name="Group 81"/>
          <p:cNvGrpSpPr/>
          <p:nvPr/>
        </p:nvGrpSpPr>
        <p:grpSpPr>
          <a:xfrm>
            <a:off x="15243810" y="1164908"/>
            <a:ext cx="182880" cy="189548"/>
            <a:chOff x="0" y="0"/>
            <a:chExt cx="243840" cy="252730"/>
          </a:xfrm>
        </p:grpSpPr>
        <p:sp>
          <p:nvSpPr>
            <p:cNvPr id="82" name="Freeform 82"/>
            <p:cNvSpPr/>
            <p:nvPr/>
          </p:nvSpPr>
          <p:spPr>
            <a:xfrm>
              <a:off x="44450" y="49530"/>
              <a:ext cx="148590" cy="154940"/>
            </a:xfrm>
            <a:custGeom>
              <a:avLst/>
              <a:gdLst/>
              <a:ahLst/>
              <a:cxnLst/>
              <a:rect l="l" t="t" r="r" b="b"/>
              <a:pathLst>
                <a:path w="148590" h="154940">
                  <a:moveTo>
                    <a:pt x="148590" y="53340"/>
                  </a:moveTo>
                  <a:cubicBezTo>
                    <a:pt x="129540" y="134620"/>
                    <a:pt x="118110" y="140970"/>
                    <a:pt x="107950" y="144780"/>
                  </a:cubicBezTo>
                  <a:cubicBezTo>
                    <a:pt x="96520" y="149860"/>
                    <a:pt x="85090" y="154940"/>
                    <a:pt x="71120" y="152400"/>
                  </a:cubicBezTo>
                  <a:cubicBezTo>
                    <a:pt x="53340" y="148590"/>
                    <a:pt x="21590" y="133350"/>
                    <a:pt x="11430" y="115570"/>
                  </a:cubicBezTo>
                  <a:cubicBezTo>
                    <a:pt x="0" y="97790"/>
                    <a:pt x="1270" y="62230"/>
                    <a:pt x="6350" y="44450"/>
                  </a:cubicBezTo>
                  <a:cubicBezTo>
                    <a:pt x="10160" y="31750"/>
                    <a:pt x="20320" y="22860"/>
                    <a:pt x="29210" y="16510"/>
                  </a:cubicBezTo>
                  <a:cubicBezTo>
                    <a:pt x="38100" y="8890"/>
                    <a:pt x="49530" y="1270"/>
                    <a:pt x="62230" y="1270"/>
                  </a:cubicBezTo>
                  <a:cubicBezTo>
                    <a:pt x="81280" y="0"/>
                    <a:pt x="129540" y="21590"/>
                    <a:pt x="129540" y="21590"/>
                  </a:cubicBezTo>
                </a:path>
              </a:pathLst>
            </a:custGeom>
            <a:solidFill>
              <a:srgbClr val="0571D3"/>
            </a:solidFill>
            <a:ln cap="sq">
              <a:noFill/>
              <a:prstDash val="solid"/>
              <a:miter/>
            </a:ln>
          </p:spPr>
          <p:txBody>
            <a:bodyPr/>
            <a:lstStyle/>
            <a:p>
              <a:endParaRPr lang="en-GB"/>
            </a:p>
          </p:txBody>
        </p:sp>
      </p:grpSp>
      <p:grpSp>
        <p:nvGrpSpPr>
          <p:cNvPr id="83" name="Group 83"/>
          <p:cNvGrpSpPr/>
          <p:nvPr/>
        </p:nvGrpSpPr>
        <p:grpSpPr>
          <a:xfrm>
            <a:off x="15218093" y="1038225"/>
            <a:ext cx="221933" cy="327660"/>
            <a:chOff x="0" y="0"/>
            <a:chExt cx="295910" cy="436880"/>
          </a:xfrm>
        </p:grpSpPr>
        <p:sp>
          <p:nvSpPr>
            <p:cNvPr id="84" name="Freeform 84"/>
            <p:cNvSpPr/>
            <p:nvPr/>
          </p:nvSpPr>
          <p:spPr>
            <a:xfrm>
              <a:off x="50800" y="45720"/>
              <a:ext cx="200660" cy="342900"/>
            </a:xfrm>
            <a:custGeom>
              <a:avLst/>
              <a:gdLst/>
              <a:ahLst/>
              <a:cxnLst/>
              <a:rect l="l" t="t" r="r" b="b"/>
              <a:pathLst>
                <a:path w="200660" h="342900">
                  <a:moveTo>
                    <a:pt x="127000" y="13970"/>
                  </a:moveTo>
                  <a:cubicBezTo>
                    <a:pt x="184150" y="119380"/>
                    <a:pt x="195580" y="147320"/>
                    <a:pt x="190500" y="160020"/>
                  </a:cubicBezTo>
                  <a:cubicBezTo>
                    <a:pt x="187960" y="167640"/>
                    <a:pt x="181610" y="172720"/>
                    <a:pt x="172720" y="175260"/>
                  </a:cubicBezTo>
                  <a:cubicBezTo>
                    <a:pt x="160020" y="180340"/>
                    <a:pt x="132080" y="181610"/>
                    <a:pt x="113030" y="173990"/>
                  </a:cubicBezTo>
                  <a:cubicBezTo>
                    <a:pt x="92710" y="165100"/>
                    <a:pt x="64770" y="134620"/>
                    <a:pt x="58420" y="116840"/>
                  </a:cubicBezTo>
                  <a:cubicBezTo>
                    <a:pt x="54610" y="105410"/>
                    <a:pt x="57150" y="88900"/>
                    <a:pt x="63500" y="83820"/>
                  </a:cubicBezTo>
                  <a:cubicBezTo>
                    <a:pt x="69850" y="78740"/>
                    <a:pt x="91440" y="80010"/>
                    <a:pt x="100330" y="88900"/>
                  </a:cubicBezTo>
                  <a:cubicBezTo>
                    <a:pt x="116840" y="104140"/>
                    <a:pt x="121920" y="176530"/>
                    <a:pt x="121920" y="201930"/>
                  </a:cubicBezTo>
                  <a:cubicBezTo>
                    <a:pt x="120650" y="215900"/>
                    <a:pt x="121920" y="222250"/>
                    <a:pt x="115570" y="232410"/>
                  </a:cubicBezTo>
                  <a:cubicBezTo>
                    <a:pt x="104140" y="250190"/>
                    <a:pt x="45720" y="278130"/>
                    <a:pt x="48260" y="288290"/>
                  </a:cubicBezTo>
                  <a:cubicBezTo>
                    <a:pt x="53340" y="299720"/>
                    <a:pt x="162560" y="281940"/>
                    <a:pt x="163830" y="288290"/>
                  </a:cubicBezTo>
                  <a:cubicBezTo>
                    <a:pt x="163830" y="290830"/>
                    <a:pt x="147320" y="302260"/>
                    <a:pt x="140970" y="299720"/>
                  </a:cubicBezTo>
                  <a:cubicBezTo>
                    <a:pt x="129540" y="295910"/>
                    <a:pt x="116840" y="261620"/>
                    <a:pt x="110490" y="241300"/>
                  </a:cubicBezTo>
                  <a:cubicBezTo>
                    <a:pt x="104140" y="220980"/>
                    <a:pt x="101600" y="199390"/>
                    <a:pt x="101600" y="177800"/>
                  </a:cubicBezTo>
                  <a:cubicBezTo>
                    <a:pt x="102870" y="154940"/>
                    <a:pt x="123190" y="119380"/>
                    <a:pt x="114300" y="109220"/>
                  </a:cubicBezTo>
                  <a:cubicBezTo>
                    <a:pt x="106680" y="100330"/>
                    <a:pt x="72390" y="120650"/>
                    <a:pt x="59690" y="115570"/>
                  </a:cubicBezTo>
                  <a:cubicBezTo>
                    <a:pt x="50800" y="110490"/>
                    <a:pt x="40640" y="95250"/>
                    <a:pt x="40640" y="87630"/>
                  </a:cubicBezTo>
                  <a:cubicBezTo>
                    <a:pt x="41910" y="80010"/>
                    <a:pt x="52070" y="67310"/>
                    <a:pt x="60960" y="66040"/>
                  </a:cubicBezTo>
                  <a:cubicBezTo>
                    <a:pt x="69850" y="63500"/>
                    <a:pt x="81280" y="81280"/>
                    <a:pt x="95250" y="81280"/>
                  </a:cubicBezTo>
                  <a:cubicBezTo>
                    <a:pt x="114300" y="82550"/>
                    <a:pt x="149860" y="48260"/>
                    <a:pt x="166370" y="52070"/>
                  </a:cubicBezTo>
                  <a:cubicBezTo>
                    <a:pt x="177800" y="54610"/>
                    <a:pt x="187960" y="68580"/>
                    <a:pt x="189230" y="77470"/>
                  </a:cubicBezTo>
                  <a:cubicBezTo>
                    <a:pt x="189230" y="85090"/>
                    <a:pt x="181610" y="95250"/>
                    <a:pt x="172720" y="100330"/>
                  </a:cubicBezTo>
                  <a:cubicBezTo>
                    <a:pt x="154940" y="111760"/>
                    <a:pt x="81280" y="114300"/>
                    <a:pt x="81280" y="115570"/>
                  </a:cubicBezTo>
                  <a:cubicBezTo>
                    <a:pt x="81280" y="116840"/>
                    <a:pt x="110490" y="118110"/>
                    <a:pt x="111760" y="115570"/>
                  </a:cubicBezTo>
                  <a:cubicBezTo>
                    <a:pt x="113030" y="113030"/>
                    <a:pt x="91440" y="106680"/>
                    <a:pt x="87630" y="100330"/>
                  </a:cubicBezTo>
                  <a:cubicBezTo>
                    <a:pt x="85090" y="93980"/>
                    <a:pt x="86360" y="82550"/>
                    <a:pt x="90170" y="76200"/>
                  </a:cubicBezTo>
                  <a:cubicBezTo>
                    <a:pt x="93980" y="71120"/>
                    <a:pt x="104140" y="64770"/>
                    <a:pt x="110490" y="64770"/>
                  </a:cubicBezTo>
                  <a:cubicBezTo>
                    <a:pt x="118110" y="64770"/>
                    <a:pt x="128270" y="69850"/>
                    <a:pt x="132080" y="76200"/>
                  </a:cubicBezTo>
                  <a:cubicBezTo>
                    <a:pt x="135890" y="82550"/>
                    <a:pt x="137160" y="92710"/>
                    <a:pt x="134620" y="100330"/>
                  </a:cubicBezTo>
                  <a:cubicBezTo>
                    <a:pt x="132080" y="106680"/>
                    <a:pt x="123190" y="114300"/>
                    <a:pt x="116840" y="115570"/>
                  </a:cubicBezTo>
                  <a:cubicBezTo>
                    <a:pt x="109220" y="116840"/>
                    <a:pt x="92710" y="109220"/>
                    <a:pt x="88900" y="102870"/>
                  </a:cubicBezTo>
                  <a:cubicBezTo>
                    <a:pt x="85090" y="96520"/>
                    <a:pt x="85090" y="85090"/>
                    <a:pt x="88900" y="78740"/>
                  </a:cubicBezTo>
                  <a:cubicBezTo>
                    <a:pt x="91440" y="72390"/>
                    <a:pt x="101600" y="64770"/>
                    <a:pt x="107950" y="64770"/>
                  </a:cubicBezTo>
                  <a:cubicBezTo>
                    <a:pt x="116840" y="64770"/>
                    <a:pt x="132080" y="73660"/>
                    <a:pt x="134620" y="81280"/>
                  </a:cubicBezTo>
                  <a:cubicBezTo>
                    <a:pt x="138430" y="88900"/>
                    <a:pt x="133350" y="105410"/>
                    <a:pt x="127000" y="110490"/>
                  </a:cubicBezTo>
                  <a:cubicBezTo>
                    <a:pt x="120650" y="115570"/>
                    <a:pt x="106680" y="116840"/>
                    <a:pt x="100330" y="113030"/>
                  </a:cubicBezTo>
                  <a:cubicBezTo>
                    <a:pt x="92710" y="109220"/>
                    <a:pt x="85090" y="95250"/>
                    <a:pt x="86360" y="87630"/>
                  </a:cubicBezTo>
                  <a:cubicBezTo>
                    <a:pt x="87630" y="80010"/>
                    <a:pt x="111760" y="68580"/>
                    <a:pt x="110490" y="64770"/>
                  </a:cubicBezTo>
                  <a:cubicBezTo>
                    <a:pt x="109220" y="62230"/>
                    <a:pt x="92710" y="66040"/>
                    <a:pt x="92710" y="64770"/>
                  </a:cubicBezTo>
                  <a:cubicBezTo>
                    <a:pt x="92710" y="63500"/>
                    <a:pt x="144780" y="50800"/>
                    <a:pt x="160020" y="52070"/>
                  </a:cubicBezTo>
                  <a:cubicBezTo>
                    <a:pt x="170180" y="52070"/>
                    <a:pt x="179070" y="54610"/>
                    <a:pt x="182880" y="59690"/>
                  </a:cubicBezTo>
                  <a:cubicBezTo>
                    <a:pt x="186690" y="67310"/>
                    <a:pt x="187960" y="85090"/>
                    <a:pt x="182880" y="93980"/>
                  </a:cubicBezTo>
                  <a:cubicBezTo>
                    <a:pt x="175260" y="105410"/>
                    <a:pt x="153670" y="115570"/>
                    <a:pt x="134620" y="119380"/>
                  </a:cubicBezTo>
                  <a:cubicBezTo>
                    <a:pt x="113030" y="124460"/>
                    <a:pt x="76200" y="123190"/>
                    <a:pt x="59690" y="115570"/>
                  </a:cubicBezTo>
                  <a:cubicBezTo>
                    <a:pt x="50800" y="110490"/>
                    <a:pt x="40640" y="101600"/>
                    <a:pt x="40640" y="93980"/>
                  </a:cubicBezTo>
                  <a:cubicBezTo>
                    <a:pt x="40640" y="85090"/>
                    <a:pt x="53340" y="69850"/>
                    <a:pt x="66040" y="64770"/>
                  </a:cubicBezTo>
                  <a:cubicBezTo>
                    <a:pt x="86360" y="58420"/>
                    <a:pt x="139700" y="68580"/>
                    <a:pt x="154940" y="80010"/>
                  </a:cubicBezTo>
                  <a:cubicBezTo>
                    <a:pt x="162560" y="86360"/>
                    <a:pt x="163830" y="93980"/>
                    <a:pt x="165100" y="104140"/>
                  </a:cubicBezTo>
                  <a:cubicBezTo>
                    <a:pt x="166370" y="118110"/>
                    <a:pt x="152400" y="138430"/>
                    <a:pt x="151130" y="158750"/>
                  </a:cubicBezTo>
                  <a:cubicBezTo>
                    <a:pt x="149860" y="181610"/>
                    <a:pt x="151130" y="212090"/>
                    <a:pt x="158750" y="233680"/>
                  </a:cubicBezTo>
                  <a:cubicBezTo>
                    <a:pt x="165100" y="254000"/>
                    <a:pt x="187960" y="267970"/>
                    <a:pt x="193040" y="284480"/>
                  </a:cubicBezTo>
                  <a:cubicBezTo>
                    <a:pt x="198120" y="297180"/>
                    <a:pt x="200660" y="314960"/>
                    <a:pt x="194310" y="323850"/>
                  </a:cubicBezTo>
                  <a:cubicBezTo>
                    <a:pt x="187960" y="332740"/>
                    <a:pt x="171450" y="335280"/>
                    <a:pt x="156210" y="339090"/>
                  </a:cubicBezTo>
                  <a:cubicBezTo>
                    <a:pt x="132080" y="342900"/>
                    <a:pt x="91440" y="342900"/>
                    <a:pt x="64770" y="337820"/>
                  </a:cubicBezTo>
                  <a:cubicBezTo>
                    <a:pt x="44450" y="335280"/>
                    <a:pt x="21590" y="331470"/>
                    <a:pt x="11430" y="320040"/>
                  </a:cubicBezTo>
                  <a:cubicBezTo>
                    <a:pt x="2540" y="311150"/>
                    <a:pt x="0" y="294640"/>
                    <a:pt x="0" y="283210"/>
                  </a:cubicBezTo>
                  <a:cubicBezTo>
                    <a:pt x="1270" y="273050"/>
                    <a:pt x="3810" y="265430"/>
                    <a:pt x="10160" y="255270"/>
                  </a:cubicBezTo>
                  <a:cubicBezTo>
                    <a:pt x="21590" y="241300"/>
                    <a:pt x="62230" y="233680"/>
                    <a:pt x="71120" y="213360"/>
                  </a:cubicBezTo>
                  <a:cubicBezTo>
                    <a:pt x="82550" y="187960"/>
                    <a:pt x="52070" y="128270"/>
                    <a:pt x="54610" y="105410"/>
                  </a:cubicBezTo>
                  <a:cubicBezTo>
                    <a:pt x="55880" y="95250"/>
                    <a:pt x="57150" y="87630"/>
                    <a:pt x="63500" y="83820"/>
                  </a:cubicBezTo>
                  <a:cubicBezTo>
                    <a:pt x="69850" y="78740"/>
                    <a:pt x="83820" y="77470"/>
                    <a:pt x="91440" y="80010"/>
                  </a:cubicBezTo>
                  <a:cubicBezTo>
                    <a:pt x="102870" y="85090"/>
                    <a:pt x="105410" y="107950"/>
                    <a:pt x="118110" y="116840"/>
                  </a:cubicBezTo>
                  <a:cubicBezTo>
                    <a:pt x="133350" y="127000"/>
                    <a:pt x="173990" y="120650"/>
                    <a:pt x="184150" y="132080"/>
                  </a:cubicBezTo>
                  <a:cubicBezTo>
                    <a:pt x="191770" y="138430"/>
                    <a:pt x="193040" y="152400"/>
                    <a:pt x="190500" y="160020"/>
                  </a:cubicBezTo>
                  <a:cubicBezTo>
                    <a:pt x="189230" y="166370"/>
                    <a:pt x="180340" y="173990"/>
                    <a:pt x="172720" y="175260"/>
                  </a:cubicBezTo>
                  <a:cubicBezTo>
                    <a:pt x="166370" y="176530"/>
                    <a:pt x="158750" y="176530"/>
                    <a:pt x="149860" y="170180"/>
                  </a:cubicBezTo>
                  <a:cubicBezTo>
                    <a:pt x="129540" y="153670"/>
                    <a:pt x="85090" y="67310"/>
                    <a:pt x="81280" y="36830"/>
                  </a:cubicBezTo>
                  <a:cubicBezTo>
                    <a:pt x="80010" y="22860"/>
                    <a:pt x="82550" y="8890"/>
                    <a:pt x="90170" y="5080"/>
                  </a:cubicBezTo>
                  <a:cubicBezTo>
                    <a:pt x="97790" y="0"/>
                    <a:pt x="127000" y="13970"/>
                    <a:pt x="127000" y="13970"/>
                  </a:cubicBezTo>
                </a:path>
              </a:pathLst>
            </a:custGeom>
            <a:solidFill>
              <a:srgbClr val="0571D3"/>
            </a:solidFill>
            <a:ln cap="sq">
              <a:noFill/>
              <a:prstDash val="solid"/>
              <a:miter/>
            </a:ln>
          </p:spPr>
          <p:txBody>
            <a:bodyPr/>
            <a:lstStyle/>
            <a:p>
              <a:endParaRPr lang="en-GB"/>
            </a:p>
          </p:txBody>
        </p:sp>
      </p:grpSp>
      <p:grpSp>
        <p:nvGrpSpPr>
          <p:cNvPr id="85" name="Group 85"/>
          <p:cNvGrpSpPr/>
          <p:nvPr/>
        </p:nvGrpSpPr>
        <p:grpSpPr>
          <a:xfrm>
            <a:off x="15621952" y="1325880"/>
            <a:ext cx="234315" cy="146685"/>
            <a:chOff x="0" y="0"/>
            <a:chExt cx="312420" cy="195580"/>
          </a:xfrm>
        </p:grpSpPr>
        <p:sp>
          <p:nvSpPr>
            <p:cNvPr id="86" name="Freeform 86"/>
            <p:cNvSpPr/>
            <p:nvPr/>
          </p:nvSpPr>
          <p:spPr>
            <a:xfrm>
              <a:off x="49530" y="48260"/>
              <a:ext cx="214630" cy="96520"/>
            </a:xfrm>
            <a:custGeom>
              <a:avLst/>
              <a:gdLst/>
              <a:ahLst/>
              <a:cxnLst/>
              <a:rect l="l" t="t" r="r" b="b"/>
              <a:pathLst>
                <a:path w="214630" h="96520">
                  <a:moveTo>
                    <a:pt x="55880" y="2540"/>
                  </a:moveTo>
                  <a:cubicBezTo>
                    <a:pt x="166370" y="17780"/>
                    <a:pt x="195580" y="35560"/>
                    <a:pt x="204470" y="52070"/>
                  </a:cubicBezTo>
                  <a:cubicBezTo>
                    <a:pt x="210820" y="62230"/>
                    <a:pt x="213360" y="77470"/>
                    <a:pt x="208280" y="85090"/>
                  </a:cubicBezTo>
                  <a:cubicBezTo>
                    <a:pt x="204470" y="91440"/>
                    <a:pt x="193040" y="95250"/>
                    <a:pt x="181610" y="95250"/>
                  </a:cubicBezTo>
                  <a:cubicBezTo>
                    <a:pt x="160020" y="93980"/>
                    <a:pt x="121920" y="59690"/>
                    <a:pt x="92710" y="53340"/>
                  </a:cubicBezTo>
                  <a:cubicBezTo>
                    <a:pt x="66040" y="48260"/>
                    <a:pt x="29210" y="66040"/>
                    <a:pt x="15240" y="57150"/>
                  </a:cubicBezTo>
                  <a:cubicBezTo>
                    <a:pt x="6350" y="52070"/>
                    <a:pt x="0" y="38100"/>
                    <a:pt x="2540" y="30480"/>
                  </a:cubicBezTo>
                  <a:cubicBezTo>
                    <a:pt x="3810" y="21590"/>
                    <a:pt x="25400" y="8890"/>
                    <a:pt x="33020" y="10160"/>
                  </a:cubicBezTo>
                  <a:cubicBezTo>
                    <a:pt x="41910" y="12700"/>
                    <a:pt x="52070" y="34290"/>
                    <a:pt x="50800" y="43180"/>
                  </a:cubicBezTo>
                  <a:cubicBezTo>
                    <a:pt x="49530" y="49530"/>
                    <a:pt x="40640" y="57150"/>
                    <a:pt x="34290" y="59690"/>
                  </a:cubicBezTo>
                  <a:cubicBezTo>
                    <a:pt x="27940" y="60960"/>
                    <a:pt x="16510" y="59690"/>
                    <a:pt x="10160" y="54610"/>
                  </a:cubicBezTo>
                  <a:cubicBezTo>
                    <a:pt x="5080" y="50800"/>
                    <a:pt x="1270" y="39370"/>
                    <a:pt x="1270" y="33020"/>
                  </a:cubicBezTo>
                  <a:cubicBezTo>
                    <a:pt x="2540" y="25400"/>
                    <a:pt x="6350" y="17780"/>
                    <a:pt x="13970" y="12700"/>
                  </a:cubicBezTo>
                  <a:cubicBezTo>
                    <a:pt x="27940" y="3810"/>
                    <a:pt x="59690" y="0"/>
                    <a:pt x="86360" y="3810"/>
                  </a:cubicBezTo>
                  <a:cubicBezTo>
                    <a:pt x="121920" y="7620"/>
                    <a:pt x="189230" y="33020"/>
                    <a:pt x="204470" y="52070"/>
                  </a:cubicBezTo>
                  <a:cubicBezTo>
                    <a:pt x="212090" y="60960"/>
                    <a:pt x="214630" y="72390"/>
                    <a:pt x="210820" y="80010"/>
                  </a:cubicBezTo>
                  <a:cubicBezTo>
                    <a:pt x="208280" y="87630"/>
                    <a:pt x="198120" y="95250"/>
                    <a:pt x="186690" y="95250"/>
                  </a:cubicBezTo>
                  <a:cubicBezTo>
                    <a:pt x="168910" y="96520"/>
                    <a:pt x="133350" y="60960"/>
                    <a:pt x="106680" y="53340"/>
                  </a:cubicBezTo>
                  <a:cubicBezTo>
                    <a:pt x="83820" y="46990"/>
                    <a:pt x="49530" y="55880"/>
                    <a:pt x="39370" y="46990"/>
                  </a:cubicBezTo>
                  <a:cubicBezTo>
                    <a:pt x="31750" y="40640"/>
                    <a:pt x="29210" y="26670"/>
                    <a:pt x="31750" y="19050"/>
                  </a:cubicBezTo>
                  <a:cubicBezTo>
                    <a:pt x="34290" y="11430"/>
                    <a:pt x="55880" y="2540"/>
                    <a:pt x="55880" y="2540"/>
                  </a:cubicBezTo>
                </a:path>
              </a:pathLst>
            </a:custGeom>
            <a:solidFill>
              <a:srgbClr val="0571D3"/>
            </a:solidFill>
            <a:ln cap="sq">
              <a:noFill/>
              <a:prstDash val="solid"/>
              <a:miter/>
            </a:ln>
          </p:spPr>
          <p:txBody>
            <a:bodyPr/>
            <a:lstStyle/>
            <a:p>
              <a:endParaRPr lang="en-GB"/>
            </a:p>
          </p:txBody>
        </p:sp>
      </p:grpSp>
      <p:grpSp>
        <p:nvGrpSpPr>
          <p:cNvPr id="87" name="Group 87"/>
          <p:cNvGrpSpPr/>
          <p:nvPr/>
        </p:nvGrpSpPr>
        <p:grpSpPr>
          <a:xfrm>
            <a:off x="15924848" y="1325880"/>
            <a:ext cx="384810" cy="173355"/>
            <a:chOff x="0" y="0"/>
            <a:chExt cx="513080" cy="231140"/>
          </a:xfrm>
        </p:grpSpPr>
        <p:sp>
          <p:nvSpPr>
            <p:cNvPr id="88" name="Freeform 88"/>
            <p:cNvSpPr/>
            <p:nvPr/>
          </p:nvSpPr>
          <p:spPr>
            <a:xfrm>
              <a:off x="48260" y="45720"/>
              <a:ext cx="415290" cy="139700"/>
            </a:xfrm>
            <a:custGeom>
              <a:avLst/>
              <a:gdLst/>
              <a:ahLst/>
              <a:cxnLst/>
              <a:rect l="l" t="t" r="r" b="b"/>
              <a:pathLst>
                <a:path w="415290" h="139700">
                  <a:moveTo>
                    <a:pt x="26670" y="40640"/>
                  </a:moveTo>
                  <a:cubicBezTo>
                    <a:pt x="106680" y="52070"/>
                    <a:pt x="124460" y="74930"/>
                    <a:pt x="138430" y="80010"/>
                  </a:cubicBezTo>
                  <a:cubicBezTo>
                    <a:pt x="148590" y="82550"/>
                    <a:pt x="154940" y="81280"/>
                    <a:pt x="165100" y="80010"/>
                  </a:cubicBezTo>
                  <a:cubicBezTo>
                    <a:pt x="182880" y="78740"/>
                    <a:pt x="209550" y="77470"/>
                    <a:pt x="233680" y="69850"/>
                  </a:cubicBezTo>
                  <a:cubicBezTo>
                    <a:pt x="262890" y="60960"/>
                    <a:pt x="298450" y="31750"/>
                    <a:pt x="330200" y="22860"/>
                  </a:cubicBezTo>
                  <a:cubicBezTo>
                    <a:pt x="355600" y="13970"/>
                    <a:pt x="392430" y="2540"/>
                    <a:pt x="403860" y="11430"/>
                  </a:cubicBezTo>
                  <a:cubicBezTo>
                    <a:pt x="411480" y="17780"/>
                    <a:pt x="415290" y="40640"/>
                    <a:pt x="407670" y="49530"/>
                  </a:cubicBezTo>
                  <a:cubicBezTo>
                    <a:pt x="389890" y="68580"/>
                    <a:pt x="250190" y="35560"/>
                    <a:pt x="218440" y="48260"/>
                  </a:cubicBezTo>
                  <a:cubicBezTo>
                    <a:pt x="205740" y="53340"/>
                    <a:pt x="207010" y="66040"/>
                    <a:pt x="195580" y="71120"/>
                  </a:cubicBezTo>
                  <a:cubicBezTo>
                    <a:pt x="177800" y="77470"/>
                    <a:pt x="127000" y="76200"/>
                    <a:pt x="111760" y="67310"/>
                  </a:cubicBezTo>
                  <a:cubicBezTo>
                    <a:pt x="104140" y="62230"/>
                    <a:pt x="99060" y="54610"/>
                    <a:pt x="99060" y="48260"/>
                  </a:cubicBezTo>
                  <a:cubicBezTo>
                    <a:pt x="99060" y="39370"/>
                    <a:pt x="104140" y="27940"/>
                    <a:pt x="113030" y="22860"/>
                  </a:cubicBezTo>
                  <a:cubicBezTo>
                    <a:pt x="124460" y="15240"/>
                    <a:pt x="165100" y="13970"/>
                    <a:pt x="176530" y="22860"/>
                  </a:cubicBezTo>
                  <a:cubicBezTo>
                    <a:pt x="185420" y="27940"/>
                    <a:pt x="191770" y="45720"/>
                    <a:pt x="189230" y="53340"/>
                  </a:cubicBezTo>
                  <a:cubicBezTo>
                    <a:pt x="186690" y="60960"/>
                    <a:pt x="165100" y="69850"/>
                    <a:pt x="165100" y="69850"/>
                  </a:cubicBezTo>
                  <a:cubicBezTo>
                    <a:pt x="165100" y="69850"/>
                    <a:pt x="182880" y="52070"/>
                    <a:pt x="189230" y="54610"/>
                  </a:cubicBezTo>
                  <a:cubicBezTo>
                    <a:pt x="194310" y="55880"/>
                    <a:pt x="199390" y="68580"/>
                    <a:pt x="199390" y="76200"/>
                  </a:cubicBezTo>
                  <a:cubicBezTo>
                    <a:pt x="199390" y="83820"/>
                    <a:pt x="193040" y="97790"/>
                    <a:pt x="185420" y="101600"/>
                  </a:cubicBezTo>
                  <a:cubicBezTo>
                    <a:pt x="179070" y="104140"/>
                    <a:pt x="168910" y="104140"/>
                    <a:pt x="162560" y="100330"/>
                  </a:cubicBezTo>
                  <a:cubicBezTo>
                    <a:pt x="156210" y="97790"/>
                    <a:pt x="153670" y="81280"/>
                    <a:pt x="148590" y="81280"/>
                  </a:cubicBezTo>
                  <a:cubicBezTo>
                    <a:pt x="143510" y="81280"/>
                    <a:pt x="135890" y="105410"/>
                    <a:pt x="128270" y="106680"/>
                  </a:cubicBezTo>
                  <a:cubicBezTo>
                    <a:pt x="120650" y="106680"/>
                    <a:pt x="106680" y="96520"/>
                    <a:pt x="102870" y="88900"/>
                  </a:cubicBezTo>
                  <a:cubicBezTo>
                    <a:pt x="100330" y="82550"/>
                    <a:pt x="102870" y="71120"/>
                    <a:pt x="107950" y="64770"/>
                  </a:cubicBezTo>
                  <a:cubicBezTo>
                    <a:pt x="111760" y="59690"/>
                    <a:pt x="121920" y="54610"/>
                    <a:pt x="129540" y="55880"/>
                  </a:cubicBezTo>
                  <a:cubicBezTo>
                    <a:pt x="137160" y="55880"/>
                    <a:pt x="151130" y="67310"/>
                    <a:pt x="152400" y="74930"/>
                  </a:cubicBezTo>
                  <a:cubicBezTo>
                    <a:pt x="153670" y="83820"/>
                    <a:pt x="146050" y="99060"/>
                    <a:pt x="139700" y="102870"/>
                  </a:cubicBezTo>
                  <a:cubicBezTo>
                    <a:pt x="133350" y="106680"/>
                    <a:pt x="121920" y="106680"/>
                    <a:pt x="115570" y="102870"/>
                  </a:cubicBezTo>
                  <a:cubicBezTo>
                    <a:pt x="109220" y="99060"/>
                    <a:pt x="101600" y="82550"/>
                    <a:pt x="102870" y="74930"/>
                  </a:cubicBezTo>
                  <a:cubicBezTo>
                    <a:pt x="104140" y="68580"/>
                    <a:pt x="109220" y="59690"/>
                    <a:pt x="118110" y="57150"/>
                  </a:cubicBezTo>
                  <a:cubicBezTo>
                    <a:pt x="134620" y="52070"/>
                    <a:pt x="194310" y="64770"/>
                    <a:pt x="199390" y="76200"/>
                  </a:cubicBezTo>
                  <a:cubicBezTo>
                    <a:pt x="203200" y="82550"/>
                    <a:pt x="193040" y="97790"/>
                    <a:pt x="185420" y="101600"/>
                  </a:cubicBezTo>
                  <a:cubicBezTo>
                    <a:pt x="177800" y="104140"/>
                    <a:pt x="161290" y="100330"/>
                    <a:pt x="153670" y="92710"/>
                  </a:cubicBezTo>
                  <a:cubicBezTo>
                    <a:pt x="143510" y="83820"/>
                    <a:pt x="135890" y="55880"/>
                    <a:pt x="139700" y="43180"/>
                  </a:cubicBezTo>
                  <a:cubicBezTo>
                    <a:pt x="142240" y="33020"/>
                    <a:pt x="156210" y="20320"/>
                    <a:pt x="165100" y="19050"/>
                  </a:cubicBezTo>
                  <a:cubicBezTo>
                    <a:pt x="172720" y="19050"/>
                    <a:pt x="185420" y="27940"/>
                    <a:pt x="189230" y="35560"/>
                  </a:cubicBezTo>
                  <a:cubicBezTo>
                    <a:pt x="191770" y="43180"/>
                    <a:pt x="189230" y="58420"/>
                    <a:pt x="181610" y="63500"/>
                  </a:cubicBezTo>
                  <a:cubicBezTo>
                    <a:pt x="170180" y="73660"/>
                    <a:pt x="125730" y="74930"/>
                    <a:pt x="111760" y="67310"/>
                  </a:cubicBezTo>
                  <a:cubicBezTo>
                    <a:pt x="104140" y="62230"/>
                    <a:pt x="97790" y="49530"/>
                    <a:pt x="99060" y="41910"/>
                  </a:cubicBezTo>
                  <a:cubicBezTo>
                    <a:pt x="100330" y="34290"/>
                    <a:pt x="107950" y="24130"/>
                    <a:pt x="118110" y="20320"/>
                  </a:cubicBezTo>
                  <a:cubicBezTo>
                    <a:pt x="140970" y="10160"/>
                    <a:pt x="223520" y="11430"/>
                    <a:pt x="245110" y="25400"/>
                  </a:cubicBezTo>
                  <a:cubicBezTo>
                    <a:pt x="256540" y="33020"/>
                    <a:pt x="259080" y="49530"/>
                    <a:pt x="260350" y="59690"/>
                  </a:cubicBezTo>
                  <a:cubicBezTo>
                    <a:pt x="260350" y="68580"/>
                    <a:pt x="256540" y="80010"/>
                    <a:pt x="250190" y="86360"/>
                  </a:cubicBezTo>
                  <a:cubicBezTo>
                    <a:pt x="243840" y="93980"/>
                    <a:pt x="229870" y="97790"/>
                    <a:pt x="217170" y="99060"/>
                  </a:cubicBezTo>
                  <a:cubicBezTo>
                    <a:pt x="199390" y="100330"/>
                    <a:pt x="171450" y="99060"/>
                    <a:pt x="157480" y="88900"/>
                  </a:cubicBezTo>
                  <a:cubicBezTo>
                    <a:pt x="144780" y="82550"/>
                    <a:pt x="133350" y="66040"/>
                    <a:pt x="132080" y="54610"/>
                  </a:cubicBezTo>
                  <a:cubicBezTo>
                    <a:pt x="130810" y="43180"/>
                    <a:pt x="137160" y="26670"/>
                    <a:pt x="146050" y="19050"/>
                  </a:cubicBezTo>
                  <a:cubicBezTo>
                    <a:pt x="156210" y="10160"/>
                    <a:pt x="170180" y="7620"/>
                    <a:pt x="187960" y="5080"/>
                  </a:cubicBezTo>
                  <a:cubicBezTo>
                    <a:pt x="220980" y="0"/>
                    <a:pt x="293370" y="5080"/>
                    <a:pt x="331470" y="5080"/>
                  </a:cubicBezTo>
                  <a:cubicBezTo>
                    <a:pt x="355600" y="5080"/>
                    <a:pt x="378460" y="1270"/>
                    <a:pt x="392430" y="7620"/>
                  </a:cubicBezTo>
                  <a:cubicBezTo>
                    <a:pt x="402590" y="11430"/>
                    <a:pt x="412750" y="19050"/>
                    <a:pt x="414020" y="26670"/>
                  </a:cubicBezTo>
                  <a:cubicBezTo>
                    <a:pt x="415290" y="35560"/>
                    <a:pt x="407670" y="46990"/>
                    <a:pt x="396240" y="55880"/>
                  </a:cubicBezTo>
                  <a:cubicBezTo>
                    <a:pt x="374650" y="76200"/>
                    <a:pt x="309880" y="97790"/>
                    <a:pt x="265430" y="110490"/>
                  </a:cubicBezTo>
                  <a:cubicBezTo>
                    <a:pt x="223520" y="123190"/>
                    <a:pt x="177800" y="139700"/>
                    <a:pt x="140970" y="134620"/>
                  </a:cubicBezTo>
                  <a:cubicBezTo>
                    <a:pt x="110490" y="129540"/>
                    <a:pt x="83820" y="99060"/>
                    <a:pt x="59690" y="91440"/>
                  </a:cubicBezTo>
                  <a:cubicBezTo>
                    <a:pt x="41910" y="86360"/>
                    <a:pt x="19050" y="92710"/>
                    <a:pt x="10160" y="85090"/>
                  </a:cubicBezTo>
                  <a:cubicBezTo>
                    <a:pt x="3810" y="78740"/>
                    <a:pt x="0" y="64770"/>
                    <a:pt x="2540" y="57150"/>
                  </a:cubicBezTo>
                  <a:cubicBezTo>
                    <a:pt x="6350" y="49530"/>
                    <a:pt x="26670" y="40640"/>
                    <a:pt x="26670" y="40640"/>
                  </a:cubicBezTo>
                </a:path>
              </a:pathLst>
            </a:custGeom>
            <a:solidFill>
              <a:srgbClr val="0571D3"/>
            </a:solidFill>
            <a:ln cap="sq">
              <a:noFill/>
              <a:prstDash val="solid"/>
              <a:miter/>
            </a:ln>
          </p:spPr>
          <p:txBody>
            <a:bodyPr/>
            <a:lstStyle/>
            <a:p>
              <a:endParaRPr lang="en-GB"/>
            </a:p>
          </p:txBody>
        </p:sp>
      </p:grpSp>
      <p:grpSp>
        <p:nvGrpSpPr>
          <p:cNvPr id="89" name="Group 89"/>
          <p:cNvGrpSpPr/>
          <p:nvPr/>
        </p:nvGrpSpPr>
        <p:grpSpPr>
          <a:xfrm>
            <a:off x="15372398" y="1358265"/>
            <a:ext cx="331470" cy="141922"/>
            <a:chOff x="0" y="0"/>
            <a:chExt cx="441960" cy="189230"/>
          </a:xfrm>
        </p:grpSpPr>
        <p:sp>
          <p:nvSpPr>
            <p:cNvPr id="90" name="Freeform 90"/>
            <p:cNvSpPr/>
            <p:nvPr/>
          </p:nvSpPr>
          <p:spPr>
            <a:xfrm>
              <a:off x="49530" y="41910"/>
              <a:ext cx="342900" cy="100330"/>
            </a:xfrm>
            <a:custGeom>
              <a:avLst/>
              <a:gdLst/>
              <a:ahLst/>
              <a:cxnLst/>
              <a:rect l="l" t="t" r="r" b="b"/>
              <a:pathLst>
                <a:path w="342900" h="100330">
                  <a:moveTo>
                    <a:pt x="186690" y="59690"/>
                  </a:moveTo>
                  <a:cubicBezTo>
                    <a:pt x="59690" y="66040"/>
                    <a:pt x="40640" y="93980"/>
                    <a:pt x="26670" y="93980"/>
                  </a:cubicBezTo>
                  <a:cubicBezTo>
                    <a:pt x="16510" y="93980"/>
                    <a:pt x="5080" y="83820"/>
                    <a:pt x="2540" y="76200"/>
                  </a:cubicBezTo>
                  <a:cubicBezTo>
                    <a:pt x="0" y="69850"/>
                    <a:pt x="1270" y="55880"/>
                    <a:pt x="10160" y="49530"/>
                  </a:cubicBezTo>
                  <a:cubicBezTo>
                    <a:pt x="31750" y="31750"/>
                    <a:pt x="149860" y="43180"/>
                    <a:pt x="179070" y="30480"/>
                  </a:cubicBezTo>
                  <a:cubicBezTo>
                    <a:pt x="191770" y="25400"/>
                    <a:pt x="191770" y="16510"/>
                    <a:pt x="203200" y="11430"/>
                  </a:cubicBezTo>
                  <a:cubicBezTo>
                    <a:pt x="226060" y="2540"/>
                    <a:pt x="294640" y="3810"/>
                    <a:pt x="316230" y="8890"/>
                  </a:cubicBezTo>
                  <a:cubicBezTo>
                    <a:pt x="326390" y="11430"/>
                    <a:pt x="334010" y="13970"/>
                    <a:pt x="337820" y="20320"/>
                  </a:cubicBezTo>
                  <a:cubicBezTo>
                    <a:pt x="341630" y="26670"/>
                    <a:pt x="340360" y="44450"/>
                    <a:pt x="335280" y="50800"/>
                  </a:cubicBezTo>
                  <a:cubicBezTo>
                    <a:pt x="331470" y="55880"/>
                    <a:pt x="321310" y="60960"/>
                    <a:pt x="313690" y="59690"/>
                  </a:cubicBezTo>
                  <a:cubicBezTo>
                    <a:pt x="306070" y="58420"/>
                    <a:pt x="292100" y="45720"/>
                    <a:pt x="290830" y="38100"/>
                  </a:cubicBezTo>
                  <a:cubicBezTo>
                    <a:pt x="289560" y="30480"/>
                    <a:pt x="298450" y="15240"/>
                    <a:pt x="306070" y="11430"/>
                  </a:cubicBezTo>
                  <a:cubicBezTo>
                    <a:pt x="312420" y="7620"/>
                    <a:pt x="323850" y="7620"/>
                    <a:pt x="328930" y="12700"/>
                  </a:cubicBezTo>
                  <a:cubicBezTo>
                    <a:pt x="336550" y="16510"/>
                    <a:pt x="342900" y="33020"/>
                    <a:pt x="340360" y="40640"/>
                  </a:cubicBezTo>
                  <a:cubicBezTo>
                    <a:pt x="339090" y="48260"/>
                    <a:pt x="334010" y="54610"/>
                    <a:pt x="325120" y="58420"/>
                  </a:cubicBezTo>
                  <a:cubicBezTo>
                    <a:pt x="307340" y="66040"/>
                    <a:pt x="267970" y="55880"/>
                    <a:pt x="236220" y="59690"/>
                  </a:cubicBezTo>
                  <a:cubicBezTo>
                    <a:pt x="194310" y="66040"/>
                    <a:pt x="137160" y="91440"/>
                    <a:pt x="97790" y="95250"/>
                  </a:cubicBezTo>
                  <a:cubicBezTo>
                    <a:pt x="68580" y="99060"/>
                    <a:pt x="35560" y="100330"/>
                    <a:pt x="20320" y="92710"/>
                  </a:cubicBezTo>
                  <a:cubicBezTo>
                    <a:pt x="10160" y="87630"/>
                    <a:pt x="2540" y="78740"/>
                    <a:pt x="1270" y="71120"/>
                  </a:cubicBezTo>
                  <a:cubicBezTo>
                    <a:pt x="0" y="63500"/>
                    <a:pt x="3810" y="55880"/>
                    <a:pt x="10160" y="49530"/>
                  </a:cubicBezTo>
                  <a:cubicBezTo>
                    <a:pt x="22860" y="35560"/>
                    <a:pt x="53340" y="15240"/>
                    <a:pt x="81280" y="8890"/>
                  </a:cubicBezTo>
                  <a:cubicBezTo>
                    <a:pt x="114300" y="0"/>
                    <a:pt x="180340" y="0"/>
                    <a:pt x="199390" y="11430"/>
                  </a:cubicBezTo>
                  <a:cubicBezTo>
                    <a:pt x="208280" y="17780"/>
                    <a:pt x="213360" y="29210"/>
                    <a:pt x="212090" y="36830"/>
                  </a:cubicBezTo>
                  <a:cubicBezTo>
                    <a:pt x="210820" y="45720"/>
                    <a:pt x="186690" y="59690"/>
                    <a:pt x="186690" y="59690"/>
                  </a:cubicBezTo>
                </a:path>
              </a:pathLst>
            </a:custGeom>
            <a:solidFill>
              <a:srgbClr val="0571D3"/>
            </a:solidFill>
            <a:ln cap="sq">
              <a:noFill/>
              <a:prstDash val="solid"/>
              <a:miter/>
            </a:ln>
          </p:spPr>
          <p:txBody>
            <a:bodyPr/>
            <a:lstStyle/>
            <a:p>
              <a:endParaRPr lang="en-GB"/>
            </a:p>
          </p:txBody>
        </p:sp>
      </p:grpSp>
      <p:grpSp>
        <p:nvGrpSpPr>
          <p:cNvPr id="91" name="Group 91"/>
          <p:cNvGrpSpPr/>
          <p:nvPr/>
        </p:nvGrpSpPr>
        <p:grpSpPr>
          <a:xfrm>
            <a:off x="16268700" y="1385888"/>
            <a:ext cx="206692" cy="124777"/>
            <a:chOff x="0" y="0"/>
            <a:chExt cx="275590" cy="166370"/>
          </a:xfrm>
        </p:grpSpPr>
        <p:sp>
          <p:nvSpPr>
            <p:cNvPr id="92" name="Freeform 92"/>
            <p:cNvSpPr/>
            <p:nvPr/>
          </p:nvSpPr>
          <p:spPr>
            <a:xfrm>
              <a:off x="50800" y="49530"/>
              <a:ext cx="173990" cy="74930"/>
            </a:xfrm>
            <a:custGeom>
              <a:avLst/>
              <a:gdLst/>
              <a:ahLst/>
              <a:cxnLst/>
              <a:rect l="l" t="t" r="r" b="b"/>
              <a:pathLst>
                <a:path w="173990" h="74930">
                  <a:moveTo>
                    <a:pt x="25400" y="15240"/>
                  </a:moveTo>
                  <a:cubicBezTo>
                    <a:pt x="163830" y="5080"/>
                    <a:pt x="172720" y="15240"/>
                    <a:pt x="173990" y="24130"/>
                  </a:cubicBezTo>
                  <a:cubicBezTo>
                    <a:pt x="173990" y="31750"/>
                    <a:pt x="163830" y="45720"/>
                    <a:pt x="156210" y="49530"/>
                  </a:cubicBezTo>
                  <a:cubicBezTo>
                    <a:pt x="149860" y="52070"/>
                    <a:pt x="138430" y="50800"/>
                    <a:pt x="133350" y="45720"/>
                  </a:cubicBezTo>
                  <a:cubicBezTo>
                    <a:pt x="127000" y="40640"/>
                    <a:pt x="121920" y="24130"/>
                    <a:pt x="124460" y="16510"/>
                  </a:cubicBezTo>
                  <a:cubicBezTo>
                    <a:pt x="125730" y="10160"/>
                    <a:pt x="134620" y="2540"/>
                    <a:pt x="142240" y="1270"/>
                  </a:cubicBezTo>
                  <a:cubicBezTo>
                    <a:pt x="149860" y="0"/>
                    <a:pt x="166370" y="6350"/>
                    <a:pt x="170180" y="12700"/>
                  </a:cubicBezTo>
                  <a:cubicBezTo>
                    <a:pt x="173990" y="21590"/>
                    <a:pt x="170180" y="39370"/>
                    <a:pt x="158750" y="48260"/>
                  </a:cubicBezTo>
                  <a:cubicBezTo>
                    <a:pt x="139700" y="64770"/>
                    <a:pt x="52070" y="74930"/>
                    <a:pt x="25400" y="66040"/>
                  </a:cubicBezTo>
                  <a:cubicBezTo>
                    <a:pt x="12700" y="59690"/>
                    <a:pt x="0" y="45720"/>
                    <a:pt x="0" y="36830"/>
                  </a:cubicBezTo>
                  <a:cubicBezTo>
                    <a:pt x="1270" y="29210"/>
                    <a:pt x="25400" y="15240"/>
                    <a:pt x="25400" y="15240"/>
                  </a:cubicBezTo>
                </a:path>
              </a:pathLst>
            </a:custGeom>
            <a:solidFill>
              <a:srgbClr val="0571D3"/>
            </a:solidFill>
            <a:ln cap="sq">
              <a:noFill/>
              <a:prstDash val="solid"/>
              <a:miter/>
            </a:ln>
          </p:spPr>
          <p:txBody>
            <a:bodyPr/>
            <a:lstStyle/>
            <a:p>
              <a:endParaRPr lang="en-GB"/>
            </a:p>
          </p:txBody>
        </p:sp>
      </p:grpSp>
      <p:grpSp>
        <p:nvGrpSpPr>
          <p:cNvPr id="93" name="Group 93"/>
          <p:cNvGrpSpPr/>
          <p:nvPr/>
        </p:nvGrpSpPr>
        <p:grpSpPr>
          <a:xfrm>
            <a:off x="16393477" y="1423988"/>
            <a:ext cx="117158" cy="156210"/>
            <a:chOff x="0" y="0"/>
            <a:chExt cx="156210" cy="208280"/>
          </a:xfrm>
        </p:grpSpPr>
        <p:sp>
          <p:nvSpPr>
            <p:cNvPr id="94" name="Freeform 94"/>
            <p:cNvSpPr/>
            <p:nvPr/>
          </p:nvSpPr>
          <p:spPr>
            <a:xfrm>
              <a:off x="43180" y="48260"/>
              <a:ext cx="66040" cy="110490"/>
            </a:xfrm>
            <a:custGeom>
              <a:avLst/>
              <a:gdLst/>
              <a:ahLst/>
              <a:cxnLst/>
              <a:rect l="l" t="t" r="r" b="b"/>
              <a:pathLst>
                <a:path w="66040" h="110490">
                  <a:moveTo>
                    <a:pt x="57150" y="33020"/>
                  </a:moveTo>
                  <a:cubicBezTo>
                    <a:pt x="48260" y="110490"/>
                    <a:pt x="30480" y="109220"/>
                    <a:pt x="24130" y="104140"/>
                  </a:cubicBezTo>
                  <a:cubicBezTo>
                    <a:pt x="17780" y="99060"/>
                    <a:pt x="13970" y="82550"/>
                    <a:pt x="16510" y="74930"/>
                  </a:cubicBezTo>
                  <a:cubicBezTo>
                    <a:pt x="17780" y="67310"/>
                    <a:pt x="26670" y="59690"/>
                    <a:pt x="34290" y="59690"/>
                  </a:cubicBezTo>
                  <a:cubicBezTo>
                    <a:pt x="41910" y="58420"/>
                    <a:pt x="57150" y="64770"/>
                    <a:pt x="62230" y="72390"/>
                  </a:cubicBezTo>
                  <a:cubicBezTo>
                    <a:pt x="66040" y="77470"/>
                    <a:pt x="66040" y="90170"/>
                    <a:pt x="62230" y="95250"/>
                  </a:cubicBezTo>
                  <a:cubicBezTo>
                    <a:pt x="57150" y="102870"/>
                    <a:pt x="41910" y="109220"/>
                    <a:pt x="34290" y="109220"/>
                  </a:cubicBezTo>
                  <a:cubicBezTo>
                    <a:pt x="26670" y="107950"/>
                    <a:pt x="20320" y="101600"/>
                    <a:pt x="16510" y="93980"/>
                  </a:cubicBezTo>
                  <a:cubicBezTo>
                    <a:pt x="7620" y="78740"/>
                    <a:pt x="0" y="35560"/>
                    <a:pt x="7620" y="20320"/>
                  </a:cubicBezTo>
                  <a:cubicBezTo>
                    <a:pt x="13970" y="10160"/>
                    <a:pt x="33020" y="0"/>
                    <a:pt x="41910" y="2540"/>
                  </a:cubicBezTo>
                  <a:cubicBezTo>
                    <a:pt x="49530" y="5080"/>
                    <a:pt x="57150" y="33020"/>
                    <a:pt x="57150" y="33020"/>
                  </a:cubicBezTo>
                </a:path>
              </a:pathLst>
            </a:custGeom>
            <a:solidFill>
              <a:srgbClr val="0571D3"/>
            </a:solidFill>
            <a:ln cap="sq">
              <a:noFill/>
              <a:prstDash val="solid"/>
              <a:miter/>
            </a:ln>
          </p:spPr>
          <p:txBody>
            <a:bodyPr/>
            <a:lstStyle/>
            <a:p>
              <a:endParaRPr lang="en-GB"/>
            </a:p>
          </p:txBody>
        </p:sp>
      </p:grpSp>
      <p:grpSp>
        <p:nvGrpSpPr>
          <p:cNvPr id="95" name="Group 95"/>
          <p:cNvGrpSpPr/>
          <p:nvPr/>
        </p:nvGrpSpPr>
        <p:grpSpPr>
          <a:xfrm>
            <a:off x="16731615" y="1410652"/>
            <a:ext cx="262890" cy="208597"/>
            <a:chOff x="0" y="0"/>
            <a:chExt cx="350520" cy="278130"/>
          </a:xfrm>
        </p:grpSpPr>
        <p:sp>
          <p:nvSpPr>
            <p:cNvPr id="96" name="Freeform 96"/>
            <p:cNvSpPr/>
            <p:nvPr/>
          </p:nvSpPr>
          <p:spPr>
            <a:xfrm>
              <a:off x="49530" y="48260"/>
              <a:ext cx="251460" cy="181610"/>
            </a:xfrm>
            <a:custGeom>
              <a:avLst/>
              <a:gdLst/>
              <a:ahLst/>
              <a:cxnLst/>
              <a:rect l="l" t="t" r="r" b="b"/>
              <a:pathLst>
                <a:path w="251460" h="181610">
                  <a:moveTo>
                    <a:pt x="92710" y="2540"/>
                  </a:moveTo>
                  <a:cubicBezTo>
                    <a:pt x="201930" y="69850"/>
                    <a:pt x="224790" y="58420"/>
                    <a:pt x="236220" y="64770"/>
                  </a:cubicBezTo>
                  <a:cubicBezTo>
                    <a:pt x="243840" y="69850"/>
                    <a:pt x="251460" y="81280"/>
                    <a:pt x="248920" y="90170"/>
                  </a:cubicBezTo>
                  <a:cubicBezTo>
                    <a:pt x="246380" y="104140"/>
                    <a:pt x="210820" y="125730"/>
                    <a:pt x="194310" y="132080"/>
                  </a:cubicBezTo>
                  <a:cubicBezTo>
                    <a:pt x="182880" y="135890"/>
                    <a:pt x="173990" y="135890"/>
                    <a:pt x="161290" y="133350"/>
                  </a:cubicBezTo>
                  <a:cubicBezTo>
                    <a:pt x="140970" y="130810"/>
                    <a:pt x="93980" y="97790"/>
                    <a:pt x="87630" y="104140"/>
                  </a:cubicBezTo>
                  <a:cubicBezTo>
                    <a:pt x="82550" y="109220"/>
                    <a:pt x="107950" y="137160"/>
                    <a:pt x="105410" y="147320"/>
                  </a:cubicBezTo>
                  <a:cubicBezTo>
                    <a:pt x="102870" y="153670"/>
                    <a:pt x="92710" y="160020"/>
                    <a:pt x="85090" y="160020"/>
                  </a:cubicBezTo>
                  <a:cubicBezTo>
                    <a:pt x="78740" y="161290"/>
                    <a:pt x="68580" y="158750"/>
                    <a:pt x="63500" y="152400"/>
                  </a:cubicBezTo>
                  <a:cubicBezTo>
                    <a:pt x="57150" y="142240"/>
                    <a:pt x="55880" y="111760"/>
                    <a:pt x="60960" y="100330"/>
                  </a:cubicBezTo>
                  <a:cubicBezTo>
                    <a:pt x="64770" y="91440"/>
                    <a:pt x="73660" y="82550"/>
                    <a:pt x="83820" y="82550"/>
                  </a:cubicBezTo>
                  <a:cubicBezTo>
                    <a:pt x="101600" y="81280"/>
                    <a:pt x="156210" y="137160"/>
                    <a:pt x="165100" y="132080"/>
                  </a:cubicBezTo>
                  <a:cubicBezTo>
                    <a:pt x="170180" y="128270"/>
                    <a:pt x="161290" y="110490"/>
                    <a:pt x="165100" y="104140"/>
                  </a:cubicBezTo>
                  <a:cubicBezTo>
                    <a:pt x="170180" y="99060"/>
                    <a:pt x="185420" y="95250"/>
                    <a:pt x="193040" y="97790"/>
                  </a:cubicBezTo>
                  <a:cubicBezTo>
                    <a:pt x="199390" y="100330"/>
                    <a:pt x="207010" y="107950"/>
                    <a:pt x="208280" y="115570"/>
                  </a:cubicBezTo>
                  <a:cubicBezTo>
                    <a:pt x="210820" y="121920"/>
                    <a:pt x="204470" y="138430"/>
                    <a:pt x="203200" y="138430"/>
                  </a:cubicBezTo>
                  <a:cubicBezTo>
                    <a:pt x="201930" y="138430"/>
                    <a:pt x="198120" y="110490"/>
                    <a:pt x="203200" y="104140"/>
                  </a:cubicBezTo>
                  <a:cubicBezTo>
                    <a:pt x="207010" y="97790"/>
                    <a:pt x="219710" y="92710"/>
                    <a:pt x="226060" y="95250"/>
                  </a:cubicBezTo>
                  <a:cubicBezTo>
                    <a:pt x="233680" y="96520"/>
                    <a:pt x="245110" y="109220"/>
                    <a:pt x="245110" y="116840"/>
                  </a:cubicBezTo>
                  <a:cubicBezTo>
                    <a:pt x="245110" y="125730"/>
                    <a:pt x="226060" y="144780"/>
                    <a:pt x="226060" y="144780"/>
                  </a:cubicBezTo>
                  <a:cubicBezTo>
                    <a:pt x="224790" y="143510"/>
                    <a:pt x="241300" y="109220"/>
                    <a:pt x="243840" y="109220"/>
                  </a:cubicBezTo>
                  <a:cubicBezTo>
                    <a:pt x="245110" y="110490"/>
                    <a:pt x="243840" y="132080"/>
                    <a:pt x="238760" y="139700"/>
                  </a:cubicBezTo>
                  <a:cubicBezTo>
                    <a:pt x="234950" y="147320"/>
                    <a:pt x="227330" y="151130"/>
                    <a:pt x="215900" y="154940"/>
                  </a:cubicBezTo>
                  <a:cubicBezTo>
                    <a:pt x="195580" y="161290"/>
                    <a:pt x="149860" y="161290"/>
                    <a:pt x="116840" y="156210"/>
                  </a:cubicBezTo>
                  <a:cubicBezTo>
                    <a:pt x="81280" y="151130"/>
                    <a:pt x="26670" y="137160"/>
                    <a:pt x="10160" y="123190"/>
                  </a:cubicBezTo>
                  <a:cubicBezTo>
                    <a:pt x="3810" y="116840"/>
                    <a:pt x="1270" y="109220"/>
                    <a:pt x="1270" y="101600"/>
                  </a:cubicBezTo>
                  <a:cubicBezTo>
                    <a:pt x="1270" y="95250"/>
                    <a:pt x="6350" y="86360"/>
                    <a:pt x="13970" y="82550"/>
                  </a:cubicBezTo>
                  <a:cubicBezTo>
                    <a:pt x="26670" y="74930"/>
                    <a:pt x="64770" y="76200"/>
                    <a:pt x="83820" y="83820"/>
                  </a:cubicBezTo>
                  <a:cubicBezTo>
                    <a:pt x="101600" y="91440"/>
                    <a:pt x="106680" y="119380"/>
                    <a:pt x="125730" y="125730"/>
                  </a:cubicBezTo>
                  <a:cubicBezTo>
                    <a:pt x="153670" y="135890"/>
                    <a:pt x="228600" y="101600"/>
                    <a:pt x="241300" y="114300"/>
                  </a:cubicBezTo>
                  <a:cubicBezTo>
                    <a:pt x="248920" y="120650"/>
                    <a:pt x="247650" y="144780"/>
                    <a:pt x="240030" y="152400"/>
                  </a:cubicBezTo>
                  <a:cubicBezTo>
                    <a:pt x="228600" y="162560"/>
                    <a:pt x="176530" y="156210"/>
                    <a:pt x="158750" y="148590"/>
                  </a:cubicBezTo>
                  <a:cubicBezTo>
                    <a:pt x="148590" y="143510"/>
                    <a:pt x="139700" y="132080"/>
                    <a:pt x="139700" y="124460"/>
                  </a:cubicBezTo>
                  <a:cubicBezTo>
                    <a:pt x="138430" y="116840"/>
                    <a:pt x="148590" y="102870"/>
                    <a:pt x="156210" y="99060"/>
                  </a:cubicBezTo>
                  <a:cubicBezTo>
                    <a:pt x="162560" y="96520"/>
                    <a:pt x="173990" y="99060"/>
                    <a:pt x="180340" y="102870"/>
                  </a:cubicBezTo>
                  <a:cubicBezTo>
                    <a:pt x="185420" y="107950"/>
                    <a:pt x="190500" y="118110"/>
                    <a:pt x="190500" y="124460"/>
                  </a:cubicBezTo>
                  <a:cubicBezTo>
                    <a:pt x="189230" y="132080"/>
                    <a:pt x="184150" y="140970"/>
                    <a:pt x="177800" y="144780"/>
                  </a:cubicBezTo>
                  <a:cubicBezTo>
                    <a:pt x="171450" y="148590"/>
                    <a:pt x="160020" y="149860"/>
                    <a:pt x="153670" y="146050"/>
                  </a:cubicBezTo>
                  <a:cubicBezTo>
                    <a:pt x="147320" y="142240"/>
                    <a:pt x="138430" y="127000"/>
                    <a:pt x="139700" y="119380"/>
                  </a:cubicBezTo>
                  <a:cubicBezTo>
                    <a:pt x="140970" y="110490"/>
                    <a:pt x="151130" y="101600"/>
                    <a:pt x="162560" y="97790"/>
                  </a:cubicBezTo>
                  <a:cubicBezTo>
                    <a:pt x="179070" y="92710"/>
                    <a:pt x="224790" y="97790"/>
                    <a:pt x="236220" y="110490"/>
                  </a:cubicBezTo>
                  <a:cubicBezTo>
                    <a:pt x="245110" y="119380"/>
                    <a:pt x="250190" y="137160"/>
                    <a:pt x="243840" y="147320"/>
                  </a:cubicBezTo>
                  <a:cubicBezTo>
                    <a:pt x="236220" y="162560"/>
                    <a:pt x="194310" y="172720"/>
                    <a:pt x="170180" y="177800"/>
                  </a:cubicBezTo>
                  <a:cubicBezTo>
                    <a:pt x="149860" y="181610"/>
                    <a:pt x="128270" y="181610"/>
                    <a:pt x="110490" y="175260"/>
                  </a:cubicBezTo>
                  <a:cubicBezTo>
                    <a:pt x="92710" y="168910"/>
                    <a:pt x="80010" y="147320"/>
                    <a:pt x="62230" y="138430"/>
                  </a:cubicBezTo>
                  <a:cubicBezTo>
                    <a:pt x="46990" y="129540"/>
                    <a:pt x="20320" y="133350"/>
                    <a:pt x="10160" y="123190"/>
                  </a:cubicBezTo>
                  <a:cubicBezTo>
                    <a:pt x="3810" y="116840"/>
                    <a:pt x="0" y="104140"/>
                    <a:pt x="2540" y="96520"/>
                  </a:cubicBezTo>
                  <a:cubicBezTo>
                    <a:pt x="5080" y="88900"/>
                    <a:pt x="15240" y="80010"/>
                    <a:pt x="25400" y="78740"/>
                  </a:cubicBezTo>
                  <a:cubicBezTo>
                    <a:pt x="43180" y="74930"/>
                    <a:pt x="77470" y="100330"/>
                    <a:pt x="106680" y="105410"/>
                  </a:cubicBezTo>
                  <a:cubicBezTo>
                    <a:pt x="138430" y="110490"/>
                    <a:pt x="196850" y="95250"/>
                    <a:pt x="205740" y="106680"/>
                  </a:cubicBezTo>
                  <a:cubicBezTo>
                    <a:pt x="210820" y="113030"/>
                    <a:pt x="198120" y="133350"/>
                    <a:pt x="199390" y="134620"/>
                  </a:cubicBezTo>
                  <a:cubicBezTo>
                    <a:pt x="199390" y="134620"/>
                    <a:pt x="208280" y="99060"/>
                    <a:pt x="214630" y="95250"/>
                  </a:cubicBezTo>
                  <a:cubicBezTo>
                    <a:pt x="218440" y="92710"/>
                    <a:pt x="222250" y="93980"/>
                    <a:pt x="226060" y="95250"/>
                  </a:cubicBezTo>
                  <a:cubicBezTo>
                    <a:pt x="232410" y="97790"/>
                    <a:pt x="241300" y="104140"/>
                    <a:pt x="243840" y="110490"/>
                  </a:cubicBezTo>
                  <a:cubicBezTo>
                    <a:pt x="246380" y="118110"/>
                    <a:pt x="245110" y="128270"/>
                    <a:pt x="240030" y="134620"/>
                  </a:cubicBezTo>
                  <a:cubicBezTo>
                    <a:pt x="234950" y="143510"/>
                    <a:pt x="214630" y="153670"/>
                    <a:pt x="201930" y="154940"/>
                  </a:cubicBezTo>
                  <a:cubicBezTo>
                    <a:pt x="190500" y="154940"/>
                    <a:pt x="173990" y="149860"/>
                    <a:pt x="167640" y="140970"/>
                  </a:cubicBezTo>
                  <a:cubicBezTo>
                    <a:pt x="161290" y="132080"/>
                    <a:pt x="161290" y="111760"/>
                    <a:pt x="165100" y="104140"/>
                  </a:cubicBezTo>
                  <a:cubicBezTo>
                    <a:pt x="167640" y="99060"/>
                    <a:pt x="175260" y="95250"/>
                    <a:pt x="181610" y="96520"/>
                  </a:cubicBezTo>
                  <a:cubicBezTo>
                    <a:pt x="189230" y="97790"/>
                    <a:pt x="208280" y="110490"/>
                    <a:pt x="209550" y="121920"/>
                  </a:cubicBezTo>
                  <a:cubicBezTo>
                    <a:pt x="210820" y="133350"/>
                    <a:pt x="194310" y="156210"/>
                    <a:pt x="182880" y="163830"/>
                  </a:cubicBezTo>
                  <a:cubicBezTo>
                    <a:pt x="175260" y="170180"/>
                    <a:pt x="167640" y="173990"/>
                    <a:pt x="156210" y="173990"/>
                  </a:cubicBezTo>
                  <a:cubicBezTo>
                    <a:pt x="140970" y="175260"/>
                    <a:pt x="114300" y="166370"/>
                    <a:pt x="97790" y="158750"/>
                  </a:cubicBezTo>
                  <a:cubicBezTo>
                    <a:pt x="85090" y="152400"/>
                    <a:pt x="73660" y="143510"/>
                    <a:pt x="67310" y="133350"/>
                  </a:cubicBezTo>
                  <a:cubicBezTo>
                    <a:pt x="62230" y="125730"/>
                    <a:pt x="58420" y="114300"/>
                    <a:pt x="59690" y="106680"/>
                  </a:cubicBezTo>
                  <a:cubicBezTo>
                    <a:pt x="62230" y="97790"/>
                    <a:pt x="74930" y="83820"/>
                    <a:pt x="83820" y="82550"/>
                  </a:cubicBezTo>
                  <a:cubicBezTo>
                    <a:pt x="91440" y="81280"/>
                    <a:pt x="104140" y="88900"/>
                    <a:pt x="107950" y="96520"/>
                  </a:cubicBezTo>
                  <a:cubicBezTo>
                    <a:pt x="114300" y="106680"/>
                    <a:pt x="111760" y="130810"/>
                    <a:pt x="106680" y="140970"/>
                  </a:cubicBezTo>
                  <a:cubicBezTo>
                    <a:pt x="104140" y="149860"/>
                    <a:pt x="97790" y="157480"/>
                    <a:pt x="91440" y="158750"/>
                  </a:cubicBezTo>
                  <a:cubicBezTo>
                    <a:pt x="83820" y="161290"/>
                    <a:pt x="69850" y="158750"/>
                    <a:pt x="63500" y="152400"/>
                  </a:cubicBezTo>
                  <a:cubicBezTo>
                    <a:pt x="54610" y="142240"/>
                    <a:pt x="52070" y="107950"/>
                    <a:pt x="54610" y="91440"/>
                  </a:cubicBezTo>
                  <a:cubicBezTo>
                    <a:pt x="55880" y="77470"/>
                    <a:pt x="58420" y="62230"/>
                    <a:pt x="69850" y="57150"/>
                  </a:cubicBezTo>
                  <a:cubicBezTo>
                    <a:pt x="87630" y="48260"/>
                    <a:pt x="143510" y="83820"/>
                    <a:pt x="172720" y="82550"/>
                  </a:cubicBezTo>
                  <a:cubicBezTo>
                    <a:pt x="194310" y="81280"/>
                    <a:pt x="217170" y="58420"/>
                    <a:pt x="229870" y="62230"/>
                  </a:cubicBezTo>
                  <a:cubicBezTo>
                    <a:pt x="240030" y="66040"/>
                    <a:pt x="250190" y="82550"/>
                    <a:pt x="248920" y="90170"/>
                  </a:cubicBezTo>
                  <a:cubicBezTo>
                    <a:pt x="247650" y="99060"/>
                    <a:pt x="234950" y="109220"/>
                    <a:pt x="223520" y="113030"/>
                  </a:cubicBezTo>
                  <a:cubicBezTo>
                    <a:pt x="207010" y="118110"/>
                    <a:pt x="175260" y="111760"/>
                    <a:pt x="151130" y="101600"/>
                  </a:cubicBezTo>
                  <a:cubicBezTo>
                    <a:pt x="119380" y="88900"/>
                    <a:pt x="64770" y="54610"/>
                    <a:pt x="55880" y="34290"/>
                  </a:cubicBezTo>
                  <a:cubicBezTo>
                    <a:pt x="50800" y="24130"/>
                    <a:pt x="54610" y="11430"/>
                    <a:pt x="59690" y="5080"/>
                  </a:cubicBezTo>
                  <a:cubicBezTo>
                    <a:pt x="66040" y="0"/>
                    <a:pt x="92710" y="2540"/>
                    <a:pt x="92710" y="2540"/>
                  </a:cubicBezTo>
                </a:path>
              </a:pathLst>
            </a:custGeom>
            <a:solidFill>
              <a:srgbClr val="0571D3"/>
            </a:solidFill>
            <a:ln cap="sq">
              <a:noFill/>
              <a:prstDash val="solid"/>
              <a:miter/>
            </a:ln>
          </p:spPr>
          <p:txBody>
            <a:bodyPr/>
            <a:lstStyle/>
            <a:p>
              <a:endParaRPr lang="en-GB"/>
            </a:p>
          </p:txBody>
        </p:sp>
      </p:grpSp>
      <p:grpSp>
        <p:nvGrpSpPr>
          <p:cNvPr id="97" name="Group 97"/>
          <p:cNvGrpSpPr/>
          <p:nvPr/>
        </p:nvGrpSpPr>
        <p:grpSpPr>
          <a:xfrm>
            <a:off x="16803052" y="1304925"/>
            <a:ext cx="189548" cy="205740"/>
            <a:chOff x="0" y="0"/>
            <a:chExt cx="252730" cy="274320"/>
          </a:xfrm>
        </p:grpSpPr>
        <p:sp>
          <p:nvSpPr>
            <p:cNvPr id="98" name="Freeform 98"/>
            <p:cNvSpPr/>
            <p:nvPr/>
          </p:nvSpPr>
          <p:spPr>
            <a:xfrm>
              <a:off x="49530" y="48260"/>
              <a:ext cx="153670" cy="179070"/>
            </a:xfrm>
            <a:custGeom>
              <a:avLst/>
              <a:gdLst/>
              <a:ahLst/>
              <a:cxnLst/>
              <a:rect l="l" t="t" r="r" b="b"/>
              <a:pathLst>
                <a:path w="153670" h="179070">
                  <a:moveTo>
                    <a:pt x="17780" y="125730"/>
                  </a:moveTo>
                  <a:cubicBezTo>
                    <a:pt x="86360" y="95250"/>
                    <a:pt x="78740" y="48260"/>
                    <a:pt x="87630" y="33020"/>
                  </a:cubicBezTo>
                  <a:cubicBezTo>
                    <a:pt x="93980" y="22860"/>
                    <a:pt x="102870" y="13970"/>
                    <a:pt x="110490" y="13970"/>
                  </a:cubicBezTo>
                  <a:cubicBezTo>
                    <a:pt x="119380" y="13970"/>
                    <a:pt x="137160" y="30480"/>
                    <a:pt x="138430" y="40640"/>
                  </a:cubicBezTo>
                  <a:cubicBezTo>
                    <a:pt x="139700" y="53340"/>
                    <a:pt x="114300" y="71120"/>
                    <a:pt x="109220" y="85090"/>
                  </a:cubicBezTo>
                  <a:cubicBezTo>
                    <a:pt x="105410" y="96520"/>
                    <a:pt x="114300" y="113030"/>
                    <a:pt x="107950" y="119380"/>
                  </a:cubicBezTo>
                  <a:cubicBezTo>
                    <a:pt x="101600" y="124460"/>
                    <a:pt x="77470" y="124460"/>
                    <a:pt x="69850" y="118110"/>
                  </a:cubicBezTo>
                  <a:cubicBezTo>
                    <a:pt x="60960" y="107950"/>
                    <a:pt x="60960" y="76200"/>
                    <a:pt x="67310" y="58420"/>
                  </a:cubicBezTo>
                  <a:cubicBezTo>
                    <a:pt x="74930" y="38100"/>
                    <a:pt x="104140" y="7620"/>
                    <a:pt x="119380" y="2540"/>
                  </a:cubicBezTo>
                  <a:cubicBezTo>
                    <a:pt x="128270" y="0"/>
                    <a:pt x="137160" y="2540"/>
                    <a:pt x="143510" y="7620"/>
                  </a:cubicBezTo>
                  <a:cubicBezTo>
                    <a:pt x="148590" y="11430"/>
                    <a:pt x="153670" y="22860"/>
                    <a:pt x="152400" y="29210"/>
                  </a:cubicBezTo>
                  <a:cubicBezTo>
                    <a:pt x="149860" y="38100"/>
                    <a:pt x="132080" y="52070"/>
                    <a:pt x="123190" y="52070"/>
                  </a:cubicBezTo>
                  <a:cubicBezTo>
                    <a:pt x="115570" y="52070"/>
                    <a:pt x="106680" y="44450"/>
                    <a:pt x="104140" y="38100"/>
                  </a:cubicBezTo>
                  <a:cubicBezTo>
                    <a:pt x="101600" y="31750"/>
                    <a:pt x="100330" y="20320"/>
                    <a:pt x="105410" y="13970"/>
                  </a:cubicBezTo>
                  <a:cubicBezTo>
                    <a:pt x="109220" y="7620"/>
                    <a:pt x="125730" y="0"/>
                    <a:pt x="133350" y="2540"/>
                  </a:cubicBezTo>
                  <a:cubicBezTo>
                    <a:pt x="140970" y="5080"/>
                    <a:pt x="152400" y="16510"/>
                    <a:pt x="152400" y="26670"/>
                  </a:cubicBezTo>
                  <a:cubicBezTo>
                    <a:pt x="152400" y="41910"/>
                    <a:pt x="114300" y="68580"/>
                    <a:pt x="109220" y="85090"/>
                  </a:cubicBezTo>
                  <a:cubicBezTo>
                    <a:pt x="106680" y="96520"/>
                    <a:pt x="115570" y="107950"/>
                    <a:pt x="111760" y="114300"/>
                  </a:cubicBezTo>
                  <a:cubicBezTo>
                    <a:pt x="106680" y="121920"/>
                    <a:pt x="88900" y="128270"/>
                    <a:pt x="80010" y="124460"/>
                  </a:cubicBezTo>
                  <a:cubicBezTo>
                    <a:pt x="71120" y="121920"/>
                    <a:pt x="63500" y="104140"/>
                    <a:pt x="59690" y="93980"/>
                  </a:cubicBezTo>
                  <a:cubicBezTo>
                    <a:pt x="57150" y="83820"/>
                    <a:pt x="57150" y="74930"/>
                    <a:pt x="60960" y="64770"/>
                  </a:cubicBezTo>
                  <a:cubicBezTo>
                    <a:pt x="66040" y="50800"/>
                    <a:pt x="81280" y="29210"/>
                    <a:pt x="93980" y="21590"/>
                  </a:cubicBezTo>
                  <a:cubicBezTo>
                    <a:pt x="104140" y="16510"/>
                    <a:pt x="119380" y="12700"/>
                    <a:pt x="128270" y="19050"/>
                  </a:cubicBezTo>
                  <a:cubicBezTo>
                    <a:pt x="140970" y="30480"/>
                    <a:pt x="140970" y="91440"/>
                    <a:pt x="137160" y="114300"/>
                  </a:cubicBezTo>
                  <a:cubicBezTo>
                    <a:pt x="134620" y="128270"/>
                    <a:pt x="133350" y="137160"/>
                    <a:pt x="123190" y="144780"/>
                  </a:cubicBezTo>
                  <a:cubicBezTo>
                    <a:pt x="106680" y="160020"/>
                    <a:pt x="41910" y="179070"/>
                    <a:pt x="21590" y="173990"/>
                  </a:cubicBezTo>
                  <a:cubicBezTo>
                    <a:pt x="11430" y="171450"/>
                    <a:pt x="2540" y="162560"/>
                    <a:pt x="1270" y="153670"/>
                  </a:cubicBezTo>
                  <a:cubicBezTo>
                    <a:pt x="0" y="146050"/>
                    <a:pt x="17780" y="125730"/>
                    <a:pt x="17780" y="125730"/>
                  </a:cubicBezTo>
                </a:path>
              </a:pathLst>
            </a:custGeom>
            <a:solidFill>
              <a:srgbClr val="0571D3"/>
            </a:solidFill>
            <a:ln cap="sq">
              <a:noFill/>
              <a:prstDash val="solid"/>
              <a:miter/>
            </a:ln>
          </p:spPr>
          <p:txBody>
            <a:bodyPr/>
            <a:lstStyle/>
            <a:p>
              <a:endParaRPr lang="en-GB"/>
            </a:p>
          </p:txBody>
        </p:sp>
      </p:grpSp>
      <p:grpSp>
        <p:nvGrpSpPr>
          <p:cNvPr id="99" name="Group 99"/>
          <p:cNvGrpSpPr/>
          <p:nvPr/>
        </p:nvGrpSpPr>
        <p:grpSpPr>
          <a:xfrm>
            <a:off x="17062132" y="1287780"/>
            <a:ext cx="137160" cy="146685"/>
            <a:chOff x="0" y="0"/>
            <a:chExt cx="182880" cy="195580"/>
          </a:xfrm>
        </p:grpSpPr>
        <p:sp>
          <p:nvSpPr>
            <p:cNvPr id="100" name="Freeform 100"/>
            <p:cNvSpPr/>
            <p:nvPr/>
          </p:nvSpPr>
          <p:spPr>
            <a:xfrm>
              <a:off x="48260" y="45720"/>
              <a:ext cx="88900" cy="100330"/>
            </a:xfrm>
            <a:custGeom>
              <a:avLst/>
              <a:gdLst/>
              <a:ahLst/>
              <a:cxnLst/>
              <a:rect l="l" t="t" r="r" b="b"/>
              <a:pathLst>
                <a:path w="88900" h="100330">
                  <a:moveTo>
                    <a:pt x="81280" y="41910"/>
                  </a:moveTo>
                  <a:cubicBezTo>
                    <a:pt x="29210" y="100330"/>
                    <a:pt x="15240" y="96520"/>
                    <a:pt x="8890" y="91440"/>
                  </a:cubicBezTo>
                  <a:cubicBezTo>
                    <a:pt x="3810" y="87630"/>
                    <a:pt x="1270" y="76200"/>
                    <a:pt x="2540" y="68580"/>
                  </a:cubicBezTo>
                  <a:cubicBezTo>
                    <a:pt x="3810" y="62230"/>
                    <a:pt x="11430" y="53340"/>
                    <a:pt x="17780" y="50800"/>
                  </a:cubicBezTo>
                  <a:cubicBezTo>
                    <a:pt x="24130" y="48260"/>
                    <a:pt x="35560" y="48260"/>
                    <a:pt x="40640" y="52070"/>
                  </a:cubicBezTo>
                  <a:cubicBezTo>
                    <a:pt x="46990" y="57150"/>
                    <a:pt x="53340" y="73660"/>
                    <a:pt x="50800" y="81280"/>
                  </a:cubicBezTo>
                  <a:cubicBezTo>
                    <a:pt x="49530" y="88900"/>
                    <a:pt x="34290" y="99060"/>
                    <a:pt x="26670" y="99060"/>
                  </a:cubicBezTo>
                  <a:cubicBezTo>
                    <a:pt x="17780" y="99060"/>
                    <a:pt x="3810" y="90170"/>
                    <a:pt x="2540" y="80010"/>
                  </a:cubicBezTo>
                  <a:cubicBezTo>
                    <a:pt x="0" y="63500"/>
                    <a:pt x="27940" y="15240"/>
                    <a:pt x="45720" y="5080"/>
                  </a:cubicBezTo>
                  <a:cubicBezTo>
                    <a:pt x="57150" y="0"/>
                    <a:pt x="77470" y="1270"/>
                    <a:pt x="82550" y="7620"/>
                  </a:cubicBezTo>
                  <a:cubicBezTo>
                    <a:pt x="88900" y="13970"/>
                    <a:pt x="81280" y="41910"/>
                    <a:pt x="81280" y="41910"/>
                  </a:cubicBezTo>
                </a:path>
              </a:pathLst>
            </a:custGeom>
            <a:solidFill>
              <a:srgbClr val="0571D3"/>
            </a:solidFill>
            <a:ln cap="sq">
              <a:noFill/>
              <a:prstDash val="solid"/>
              <a:miter/>
            </a:ln>
          </p:spPr>
          <p:txBody>
            <a:bodyPr/>
            <a:lstStyle/>
            <a:p>
              <a:endParaRPr lang="en-GB"/>
            </a:p>
          </p:txBody>
        </p:sp>
      </p:grpSp>
      <p:grpSp>
        <p:nvGrpSpPr>
          <p:cNvPr id="101" name="Group 101"/>
          <p:cNvGrpSpPr/>
          <p:nvPr/>
        </p:nvGrpSpPr>
        <p:grpSpPr>
          <a:xfrm>
            <a:off x="15218093" y="1088708"/>
            <a:ext cx="118110" cy="141922"/>
            <a:chOff x="0" y="0"/>
            <a:chExt cx="157480" cy="189230"/>
          </a:xfrm>
        </p:grpSpPr>
        <p:sp>
          <p:nvSpPr>
            <p:cNvPr id="102" name="Freeform 102"/>
            <p:cNvSpPr/>
            <p:nvPr/>
          </p:nvSpPr>
          <p:spPr>
            <a:xfrm>
              <a:off x="48260" y="49530"/>
              <a:ext cx="57150" cy="88900"/>
            </a:xfrm>
            <a:custGeom>
              <a:avLst/>
              <a:gdLst/>
              <a:ahLst/>
              <a:cxnLst/>
              <a:rect l="l" t="t" r="r" b="b"/>
              <a:pathLst>
                <a:path w="57150" h="88900">
                  <a:moveTo>
                    <a:pt x="57150" y="15240"/>
                  </a:moveTo>
                  <a:cubicBezTo>
                    <a:pt x="40640" y="86360"/>
                    <a:pt x="30480" y="88900"/>
                    <a:pt x="24130" y="87630"/>
                  </a:cubicBezTo>
                  <a:cubicBezTo>
                    <a:pt x="16510" y="86360"/>
                    <a:pt x="5080" y="73660"/>
                    <a:pt x="5080" y="73660"/>
                  </a:cubicBezTo>
                  <a:cubicBezTo>
                    <a:pt x="5080" y="73660"/>
                    <a:pt x="21590" y="88900"/>
                    <a:pt x="22860" y="87630"/>
                  </a:cubicBezTo>
                  <a:cubicBezTo>
                    <a:pt x="24130" y="86360"/>
                    <a:pt x="1270" y="64770"/>
                    <a:pt x="2540" y="55880"/>
                  </a:cubicBezTo>
                  <a:cubicBezTo>
                    <a:pt x="5080" y="48260"/>
                    <a:pt x="26670" y="36830"/>
                    <a:pt x="35560" y="38100"/>
                  </a:cubicBezTo>
                  <a:cubicBezTo>
                    <a:pt x="41910" y="39370"/>
                    <a:pt x="49530" y="48260"/>
                    <a:pt x="52070" y="54610"/>
                  </a:cubicBezTo>
                  <a:cubicBezTo>
                    <a:pt x="53340" y="62230"/>
                    <a:pt x="52070" y="73660"/>
                    <a:pt x="46990" y="78740"/>
                  </a:cubicBezTo>
                  <a:cubicBezTo>
                    <a:pt x="41910" y="83820"/>
                    <a:pt x="25400" y="88900"/>
                    <a:pt x="17780" y="86360"/>
                  </a:cubicBezTo>
                  <a:cubicBezTo>
                    <a:pt x="10160" y="83820"/>
                    <a:pt x="2540" y="73660"/>
                    <a:pt x="2540" y="67310"/>
                  </a:cubicBezTo>
                  <a:cubicBezTo>
                    <a:pt x="2540" y="58420"/>
                    <a:pt x="15240" y="39370"/>
                    <a:pt x="24130" y="36830"/>
                  </a:cubicBezTo>
                  <a:cubicBezTo>
                    <a:pt x="31750" y="35560"/>
                    <a:pt x="46990" y="44450"/>
                    <a:pt x="50800" y="50800"/>
                  </a:cubicBezTo>
                  <a:cubicBezTo>
                    <a:pt x="53340" y="58420"/>
                    <a:pt x="50800" y="73660"/>
                    <a:pt x="45720" y="80010"/>
                  </a:cubicBezTo>
                  <a:cubicBezTo>
                    <a:pt x="41910" y="85090"/>
                    <a:pt x="30480" y="88900"/>
                    <a:pt x="24130" y="87630"/>
                  </a:cubicBezTo>
                  <a:cubicBezTo>
                    <a:pt x="16510" y="86360"/>
                    <a:pt x="7620" y="81280"/>
                    <a:pt x="5080" y="73660"/>
                  </a:cubicBezTo>
                  <a:cubicBezTo>
                    <a:pt x="0" y="62230"/>
                    <a:pt x="3810" y="33020"/>
                    <a:pt x="10160" y="20320"/>
                  </a:cubicBezTo>
                  <a:cubicBezTo>
                    <a:pt x="15240" y="11430"/>
                    <a:pt x="24130" y="2540"/>
                    <a:pt x="31750" y="1270"/>
                  </a:cubicBezTo>
                  <a:cubicBezTo>
                    <a:pt x="39370" y="0"/>
                    <a:pt x="57150" y="15240"/>
                    <a:pt x="57150" y="15240"/>
                  </a:cubicBezTo>
                </a:path>
              </a:pathLst>
            </a:custGeom>
            <a:solidFill>
              <a:srgbClr val="0571D3"/>
            </a:solidFill>
            <a:ln cap="sq">
              <a:noFill/>
              <a:prstDash val="solid"/>
              <a:miter/>
            </a:ln>
          </p:spPr>
          <p:txBody>
            <a:bodyPr/>
            <a:lstStyle/>
            <a:p>
              <a:endParaRPr lang="en-GB"/>
            </a:p>
          </p:txBody>
        </p:sp>
      </p:grpSp>
      <p:grpSp>
        <p:nvGrpSpPr>
          <p:cNvPr id="103" name="Group 103"/>
          <p:cNvGrpSpPr/>
          <p:nvPr/>
        </p:nvGrpSpPr>
        <p:grpSpPr>
          <a:xfrm>
            <a:off x="14014132" y="1501140"/>
            <a:ext cx="191452" cy="181928"/>
            <a:chOff x="0" y="0"/>
            <a:chExt cx="255270" cy="242570"/>
          </a:xfrm>
        </p:grpSpPr>
        <p:sp>
          <p:nvSpPr>
            <p:cNvPr id="104" name="Freeform 104"/>
            <p:cNvSpPr/>
            <p:nvPr/>
          </p:nvSpPr>
          <p:spPr>
            <a:xfrm>
              <a:off x="44450" y="45720"/>
              <a:ext cx="160020" cy="148590"/>
            </a:xfrm>
            <a:custGeom>
              <a:avLst/>
              <a:gdLst/>
              <a:ahLst/>
              <a:cxnLst/>
              <a:rect l="l" t="t" r="r" b="b"/>
              <a:pathLst>
                <a:path w="160020" h="148590">
                  <a:moveTo>
                    <a:pt x="107950" y="35560"/>
                  </a:moveTo>
                  <a:cubicBezTo>
                    <a:pt x="41910" y="118110"/>
                    <a:pt x="27940" y="100330"/>
                    <a:pt x="30480" y="92710"/>
                  </a:cubicBezTo>
                  <a:cubicBezTo>
                    <a:pt x="35560" y="80010"/>
                    <a:pt x="110490" y="60960"/>
                    <a:pt x="132080" y="69850"/>
                  </a:cubicBezTo>
                  <a:cubicBezTo>
                    <a:pt x="147320" y="77470"/>
                    <a:pt x="156210" y="105410"/>
                    <a:pt x="158750" y="119380"/>
                  </a:cubicBezTo>
                  <a:cubicBezTo>
                    <a:pt x="160020" y="129540"/>
                    <a:pt x="158750" y="143510"/>
                    <a:pt x="154940" y="144780"/>
                  </a:cubicBezTo>
                  <a:cubicBezTo>
                    <a:pt x="151130" y="146050"/>
                    <a:pt x="137160" y="119380"/>
                    <a:pt x="130810" y="119380"/>
                  </a:cubicBezTo>
                  <a:cubicBezTo>
                    <a:pt x="124460" y="120650"/>
                    <a:pt x="121920" y="140970"/>
                    <a:pt x="115570" y="143510"/>
                  </a:cubicBezTo>
                  <a:cubicBezTo>
                    <a:pt x="107950" y="147320"/>
                    <a:pt x="91440" y="143510"/>
                    <a:pt x="86360" y="137160"/>
                  </a:cubicBezTo>
                  <a:cubicBezTo>
                    <a:pt x="81280" y="130810"/>
                    <a:pt x="80010" y="114300"/>
                    <a:pt x="83820" y="107950"/>
                  </a:cubicBezTo>
                  <a:cubicBezTo>
                    <a:pt x="86360" y="101600"/>
                    <a:pt x="96520" y="95250"/>
                    <a:pt x="104140" y="95250"/>
                  </a:cubicBezTo>
                  <a:cubicBezTo>
                    <a:pt x="110490" y="93980"/>
                    <a:pt x="121920" y="99060"/>
                    <a:pt x="125730" y="104140"/>
                  </a:cubicBezTo>
                  <a:cubicBezTo>
                    <a:pt x="129540" y="111760"/>
                    <a:pt x="130810" y="128270"/>
                    <a:pt x="125730" y="135890"/>
                  </a:cubicBezTo>
                  <a:cubicBezTo>
                    <a:pt x="120650" y="142240"/>
                    <a:pt x="104140" y="146050"/>
                    <a:pt x="96520" y="143510"/>
                  </a:cubicBezTo>
                  <a:cubicBezTo>
                    <a:pt x="88900" y="142240"/>
                    <a:pt x="82550" y="133350"/>
                    <a:pt x="81280" y="125730"/>
                  </a:cubicBezTo>
                  <a:cubicBezTo>
                    <a:pt x="78740" y="119380"/>
                    <a:pt x="82550" y="107950"/>
                    <a:pt x="86360" y="102870"/>
                  </a:cubicBezTo>
                  <a:cubicBezTo>
                    <a:pt x="91440" y="97790"/>
                    <a:pt x="102870" y="92710"/>
                    <a:pt x="109220" y="95250"/>
                  </a:cubicBezTo>
                  <a:cubicBezTo>
                    <a:pt x="116840" y="97790"/>
                    <a:pt x="130810" y="111760"/>
                    <a:pt x="130810" y="119380"/>
                  </a:cubicBezTo>
                  <a:cubicBezTo>
                    <a:pt x="130810" y="127000"/>
                    <a:pt x="121920" y="140970"/>
                    <a:pt x="115570" y="143510"/>
                  </a:cubicBezTo>
                  <a:cubicBezTo>
                    <a:pt x="107950" y="147320"/>
                    <a:pt x="97790" y="144780"/>
                    <a:pt x="91440" y="140970"/>
                  </a:cubicBezTo>
                  <a:cubicBezTo>
                    <a:pt x="85090" y="137160"/>
                    <a:pt x="77470" y="123190"/>
                    <a:pt x="80010" y="120650"/>
                  </a:cubicBezTo>
                  <a:cubicBezTo>
                    <a:pt x="82550" y="116840"/>
                    <a:pt x="111760" y="133350"/>
                    <a:pt x="115570" y="129540"/>
                  </a:cubicBezTo>
                  <a:cubicBezTo>
                    <a:pt x="118110" y="125730"/>
                    <a:pt x="97790" y="106680"/>
                    <a:pt x="100330" y="102870"/>
                  </a:cubicBezTo>
                  <a:cubicBezTo>
                    <a:pt x="102870" y="97790"/>
                    <a:pt x="130810" y="97790"/>
                    <a:pt x="132080" y="101600"/>
                  </a:cubicBezTo>
                  <a:cubicBezTo>
                    <a:pt x="133350" y="104140"/>
                    <a:pt x="120650" y="118110"/>
                    <a:pt x="107950" y="124460"/>
                  </a:cubicBezTo>
                  <a:cubicBezTo>
                    <a:pt x="87630" y="134620"/>
                    <a:pt x="25400" y="148590"/>
                    <a:pt x="10160" y="137160"/>
                  </a:cubicBezTo>
                  <a:cubicBezTo>
                    <a:pt x="0" y="129540"/>
                    <a:pt x="1270" y="106680"/>
                    <a:pt x="6350" y="90170"/>
                  </a:cubicBezTo>
                  <a:cubicBezTo>
                    <a:pt x="12700" y="64770"/>
                    <a:pt x="48260" y="17780"/>
                    <a:pt x="67310" y="7620"/>
                  </a:cubicBezTo>
                  <a:cubicBezTo>
                    <a:pt x="77470" y="1270"/>
                    <a:pt x="88900" y="0"/>
                    <a:pt x="96520" y="5080"/>
                  </a:cubicBezTo>
                  <a:cubicBezTo>
                    <a:pt x="102870" y="8890"/>
                    <a:pt x="107950" y="35560"/>
                    <a:pt x="107950" y="35560"/>
                  </a:cubicBezTo>
                </a:path>
              </a:pathLst>
            </a:custGeom>
            <a:solidFill>
              <a:srgbClr val="0571D3"/>
            </a:solidFill>
            <a:ln cap="sq">
              <a:noFill/>
              <a:prstDash val="solid"/>
              <a:miter/>
            </a:ln>
          </p:spPr>
          <p:txBody>
            <a:bodyPr/>
            <a:lstStyle/>
            <a:p>
              <a:endParaRPr lang="en-GB"/>
            </a:p>
          </p:txBody>
        </p:sp>
      </p:grpSp>
      <p:grpSp>
        <p:nvGrpSpPr>
          <p:cNvPr id="105" name="Group 105"/>
          <p:cNvGrpSpPr/>
          <p:nvPr/>
        </p:nvGrpSpPr>
        <p:grpSpPr>
          <a:xfrm>
            <a:off x="13767435" y="1303020"/>
            <a:ext cx="388620" cy="384810"/>
            <a:chOff x="0" y="0"/>
            <a:chExt cx="518160" cy="513080"/>
          </a:xfrm>
        </p:grpSpPr>
        <p:sp>
          <p:nvSpPr>
            <p:cNvPr id="106" name="Freeform 106"/>
            <p:cNvSpPr/>
            <p:nvPr/>
          </p:nvSpPr>
          <p:spPr>
            <a:xfrm>
              <a:off x="49530" y="46990"/>
              <a:ext cx="422910" cy="416560"/>
            </a:xfrm>
            <a:custGeom>
              <a:avLst/>
              <a:gdLst/>
              <a:ahLst/>
              <a:cxnLst/>
              <a:rect l="l" t="t" r="r" b="b"/>
              <a:pathLst>
                <a:path w="422910" h="416560">
                  <a:moveTo>
                    <a:pt x="26670" y="55880"/>
                  </a:moveTo>
                  <a:cubicBezTo>
                    <a:pt x="251460" y="44450"/>
                    <a:pt x="262890" y="31750"/>
                    <a:pt x="266700" y="34290"/>
                  </a:cubicBezTo>
                  <a:cubicBezTo>
                    <a:pt x="269240" y="36830"/>
                    <a:pt x="264160" y="59690"/>
                    <a:pt x="260350" y="59690"/>
                  </a:cubicBezTo>
                  <a:cubicBezTo>
                    <a:pt x="256540" y="59690"/>
                    <a:pt x="237490" y="29210"/>
                    <a:pt x="241300" y="20320"/>
                  </a:cubicBezTo>
                  <a:cubicBezTo>
                    <a:pt x="243840" y="11430"/>
                    <a:pt x="264160" y="0"/>
                    <a:pt x="275590" y="3810"/>
                  </a:cubicBezTo>
                  <a:cubicBezTo>
                    <a:pt x="294640" y="10160"/>
                    <a:pt x="307340" y="71120"/>
                    <a:pt x="330200" y="97790"/>
                  </a:cubicBezTo>
                  <a:cubicBezTo>
                    <a:pt x="350520" y="121920"/>
                    <a:pt x="388620" y="140970"/>
                    <a:pt x="403860" y="158750"/>
                  </a:cubicBezTo>
                  <a:cubicBezTo>
                    <a:pt x="411480" y="168910"/>
                    <a:pt x="415290" y="172720"/>
                    <a:pt x="417830" y="186690"/>
                  </a:cubicBezTo>
                  <a:cubicBezTo>
                    <a:pt x="421640" y="213360"/>
                    <a:pt x="422910" y="285750"/>
                    <a:pt x="402590" y="312420"/>
                  </a:cubicBezTo>
                  <a:cubicBezTo>
                    <a:pt x="386080" y="334010"/>
                    <a:pt x="353060" y="336550"/>
                    <a:pt x="322580" y="342900"/>
                  </a:cubicBezTo>
                  <a:cubicBezTo>
                    <a:pt x="285750" y="350520"/>
                    <a:pt x="222250" y="342900"/>
                    <a:pt x="196850" y="347980"/>
                  </a:cubicBezTo>
                  <a:cubicBezTo>
                    <a:pt x="185420" y="350520"/>
                    <a:pt x="177800" y="351790"/>
                    <a:pt x="172720" y="358140"/>
                  </a:cubicBezTo>
                  <a:cubicBezTo>
                    <a:pt x="167640" y="367030"/>
                    <a:pt x="176530" y="391160"/>
                    <a:pt x="171450" y="401320"/>
                  </a:cubicBezTo>
                  <a:cubicBezTo>
                    <a:pt x="168910" y="407670"/>
                    <a:pt x="160020" y="415290"/>
                    <a:pt x="153670" y="415290"/>
                  </a:cubicBezTo>
                  <a:cubicBezTo>
                    <a:pt x="144780" y="416560"/>
                    <a:pt x="128270" y="408940"/>
                    <a:pt x="125730" y="401320"/>
                  </a:cubicBezTo>
                  <a:cubicBezTo>
                    <a:pt x="123190" y="392430"/>
                    <a:pt x="132080" y="370840"/>
                    <a:pt x="139700" y="367030"/>
                  </a:cubicBezTo>
                  <a:cubicBezTo>
                    <a:pt x="146050" y="363220"/>
                    <a:pt x="157480" y="365760"/>
                    <a:pt x="162560" y="369570"/>
                  </a:cubicBezTo>
                  <a:cubicBezTo>
                    <a:pt x="168910" y="373380"/>
                    <a:pt x="175260" y="383540"/>
                    <a:pt x="173990" y="389890"/>
                  </a:cubicBezTo>
                  <a:cubicBezTo>
                    <a:pt x="172720" y="398780"/>
                    <a:pt x="156210" y="415290"/>
                    <a:pt x="147320" y="415290"/>
                  </a:cubicBezTo>
                  <a:cubicBezTo>
                    <a:pt x="139700" y="415290"/>
                    <a:pt x="128270" y="405130"/>
                    <a:pt x="124460" y="396240"/>
                  </a:cubicBezTo>
                  <a:cubicBezTo>
                    <a:pt x="119380" y="381000"/>
                    <a:pt x="123190" y="349250"/>
                    <a:pt x="134620" y="332740"/>
                  </a:cubicBezTo>
                  <a:cubicBezTo>
                    <a:pt x="146050" y="314960"/>
                    <a:pt x="170180" y="302260"/>
                    <a:pt x="196850" y="294640"/>
                  </a:cubicBezTo>
                  <a:cubicBezTo>
                    <a:pt x="237490" y="281940"/>
                    <a:pt x="334010" y="313690"/>
                    <a:pt x="360680" y="289560"/>
                  </a:cubicBezTo>
                  <a:cubicBezTo>
                    <a:pt x="381000" y="271780"/>
                    <a:pt x="386080" y="223520"/>
                    <a:pt x="375920" y="198120"/>
                  </a:cubicBezTo>
                  <a:cubicBezTo>
                    <a:pt x="365760" y="171450"/>
                    <a:pt x="313690" y="157480"/>
                    <a:pt x="293370" y="135890"/>
                  </a:cubicBezTo>
                  <a:cubicBezTo>
                    <a:pt x="276860" y="118110"/>
                    <a:pt x="269240" y="100330"/>
                    <a:pt x="260350" y="81280"/>
                  </a:cubicBezTo>
                  <a:cubicBezTo>
                    <a:pt x="251460" y="60960"/>
                    <a:pt x="234950" y="33020"/>
                    <a:pt x="241300" y="20320"/>
                  </a:cubicBezTo>
                  <a:cubicBezTo>
                    <a:pt x="245110" y="10160"/>
                    <a:pt x="265430" y="1270"/>
                    <a:pt x="275590" y="3810"/>
                  </a:cubicBezTo>
                  <a:cubicBezTo>
                    <a:pt x="288290" y="7620"/>
                    <a:pt x="306070" y="39370"/>
                    <a:pt x="306070" y="53340"/>
                  </a:cubicBezTo>
                  <a:cubicBezTo>
                    <a:pt x="304800" y="66040"/>
                    <a:pt x="292100" y="77470"/>
                    <a:pt x="281940" y="85090"/>
                  </a:cubicBezTo>
                  <a:cubicBezTo>
                    <a:pt x="271780" y="92710"/>
                    <a:pt x="259080" y="97790"/>
                    <a:pt x="243840" y="99060"/>
                  </a:cubicBezTo>
                  <a:cubicBezTo>
                    <a:pt x="219710" y="102870"/>
                    <a:pt x="176530" y="86360"/>
                    <a:pt x="153670" y="90170"/>
                  </a:cubicBezTo>
                  <a:cubicBezTo>
                    <a:pt x="138430" y="92710"/>
                    <a:pt x="132080" y="102870"/>
                    <a:pt x="115570" y="106680"/>
                  </a:cubicBezTo>
                  <a:cubicBezTo>
                    <a:pt x="91440" y="111760"/>
                    <a:pt x="39370" y="115570"/>
                    <a:pt x="20320" y="105410"/>
                  </a:cubicBezTo>
                  <a:cubicBezTo>
                    <a:pt x="10160" y="100330"/>
                    <a:pt x="0" y="86360"/>
                    <a:pt x="1270" y="77470"/>
                  </a:cubicBezTo>
                  <a:cubicBezTo>
                    <a:pt x="2540" y="69850"/>
                    <a:pt x="26670" y="55880"/>
                    <a:pt x="26670" y="55880"/>
                  </a:cubicBezTo>
                </a:path>
              </a:pathLst>
            </a:custGeom>
            <a:solidFill>
              <a:srgbClr val="0571D3"/>
            </a:solidFill>
            <a:ln cap="sq">
              <a:noFill/>
              <a:prstDash val="solid"/>
              <a:miter/>
            </a:ln>
          </p:spPr>
          <p:txBody>
            <a:bodyPr/>
            <a:lstStyle/>
            <a:p>
              <a:endParaRPr lang="en-GB"/>
            </a:p>
          </p:txBody>
        </p:sp>
      </p:grpSp>
      <p:grpSp>
        <p:nvGrpSpPr>
          <p:cNvPr id="107" name="Group 107"/>
          <p:cNvGrpSpPr/>
          <p:nvPr/>
        </p:nvGrpSpPr>
        <p:grpSpPr>
          <a:xfrm>
            <a:off x="13858875" y="1573530"/>
            <a:ext cx="172402" cy="131445"/>
            <a:chOff x="0" y="0"/>
            <a:chExt cx="229870" cy="175260"/>
          </a:xfrm>
        </p:grpSpPr>
        <p:sp>
          <p:nvSpPr>
            <p:cNvPr id="108" name="Freeform 108"/>
            <p:cNvSpPr/>
            <p:nvPr/>
          </p:nvSpPr>
          <p:spPr>
            <a:xfrm>
              <a:off x="49530" y="44450"/>
              <a:ext cx="132080" cy="82550"/>
            </a:xfrm>
            <a:custGeom>
              <a:avLst/>
              <a:gdLst/>
              <a:ahLst/>
              <a:cxnLst/>
              <a:rect l="l" t="t" r="r" b="b"/>
              <a:pathLst>
                <a:path w="132080" h="82550">
                  <a:moveTo>
                    <a:pt x="41910" y="21590"/>
                  </a:moveTo>
                  <a:cubicBezTo>
                    <a:pt x="99060" y="29210"/>
                    <a:pt x="101600" y="41910"/>
                    <a:pt x="97790" y="49530"/>
                  </a:cubicBezTo>
                  <a:cubicBezTo>
                    <a:pt x="90170" y="62230"/>
                    <a:pt x="45720" y="82550"/>
                    <a:pt x="29210" y="78740"/>
                  </a:cubicBezTo>
                  <a:cubicBezTo>
                    <a:pt x="16510" y="77470"/>
                    <a:pt x="2540" y="62230"/>
                    <a:pt x="1270" y="53340"/>
                  </a:cubicBezTo>
                  <a:cubicBezTo>
                    <a:pt x="1270" y="45720"/>
                    <a:pt x="12700" y="31750"/>
                    <a:pt x="20320" y="29210"/>
                  </a:cubicBezTo>
                  <a:cubicBezTo>
                    <a:pt x="26670" y="26670"/>
                    <a:pt x="38100" y="29210"/>
                    <a:pt x="43180" y="34290"/>
                  </a:cubicBezTo>
                  <a:cubicBezTo>
                    <a:pt x="48260" y="38100"/>
                    <a:pt x="54610" y="49530"/>
                    <a:pt x="52070" y="55880"/>
                  </a:cubicBezTo>
                  <a:cubicBezTo>
                    <a:pt x="49530" y="64770"/>
                    <a:pt x="31750" y="78740"/>
                    <a:pt x="22860" y="78740"/>
                  </a:cubicBezTo>
                  <a:cubicBezTo>
                    <a:pt x="16510" y="78740"/>
                    <a:pt x="7620" y="71120"/>
                    <a:pt x="3810" y="64770"/>
                  </a:cubicBezTo>
                  <a:cubicBezTo>
                    <a:pt x="1270" y="58420"/>
                    <a:pt x="0" y="48260"/>
                    <a:pt x="5080" y="40640"/>
                  </a:cubicBezTo>
                  <a:cubicBezTo>
                    <a:pt x="13970" y="29210"/>
                    <a:pt x="50800" y="19050"/>
                    <a:pt x="69850" y="12700"/>
                  </a:cubicBezTo>
                  <a:cubicBezTo>
                    <a:pt x="86360" y="8890"/>
                    <a:pt x="105410" y="0"/>
                    <a:pt x="115570" y="6350"/>
                  </a:cubicBezTo>
                  <a:cubicBezTo>
                    <a:pt x="124460" y="11430"/>
                    <a:pt x="132080" y="31750"/>
                    <a:pt x="129540" y="43180"/>
                  </a:cubicBezTo>
                  <a:cubicBezTo>
                    <a:pt x="128270" y="53340"/>
                    <a:pt x="118110" y="63500"/>
                    <a:pt x="106680" y="68580"/>
                  </a:cubicBezTo>
                  <a:cubicBezTo>
                    <a:pt x="90170" y="76200"/>
                    <a:pt x="50800" y="78740"/>
                    <a:pt x="35560" y="71120"/>
                  </a:cubicBezTo>
                  <a:cubicBezTo>
                    <a:pt x="25400" y="66040"/>
                    <a:pt x="15240" y="52070"/>
                    <a:pt x="16510" y="43180"/>
                  </a:cubicBezTo>
                  <a:cubicBezTo>
                    <a:pt x="17780" y="35560"/>
                    <a:pt x="41910" y="21590"/>
                    <a:pt x="41910" y="21590"/>
                  </a:cubicBezTo>
                </a:path>
              </a:pathLst>
            </a:custGeom>
            <a:solidFill>
              <a:srgbClr val="0571D3"/>
            </a:solidFill>
            <a:ln cap="sq">
              <a:noFill/>
              <a:prstDash val="solid"/>
              <a:miter/>
            </a:ln>
          </p:spPr>
          <p:txBody>
            <a:bodyPr/>
            <a:lstStyle/>
            <a:p>
              <a:endParaRPr lang="en-GB"/>
            </a:p>
          </p:txBody>
        </p:sp>
      </p:grpSp>
      <p:grpSp>
        <p:nvGrpSpPr>
          <p:cNvPr id="109" name="Group 109"/>
          <p:cNvGrpSpPr/>
          <p:nvPr/>
        </p:nvGrpSpPr>
        <p:grpSpPr>
          <a:xfrm>
            <a:off x="12500610" y="1261110"/>
            <a:ext cx="313372" cy="276225"/>
            <a:chOff x="0" y="0"/>
            <a:chExt cx="417830" cy="368300"/>
          </a:xfrm>
        </p:grpSpPr>
        <p:sp>
          <p:nvSpPr>
            <p:cNvPr id="110" name="Freeform 110"/>
            <p:cNvSpPr/>
            <p:nvPr/>
          </p:nvSpPr>
          <p:spPr>
            <a:xfrm>
              <a:off x="49530" y="50800"/>
              <a:ext cx="320040" cy="267970"/>
            </a:xfrm>
            <a:custGeom>
              <a:avLst/>
              <a:gdLst/>
              <a:ahLst/>
              <a:cxnLst/>
              <a:rect l="l" t="t" r="r" b="b"/>
              <a:pathLst>
                <a:path w="320040" h="267970">
                  <a:moveTo>
                    <a:pt x="12700" y="219710"/>
                  </a:moveTo>
                  <a:cubicBezTo>
                    <a:pt x="168910" y="113030"/>
                    <a:pt x="177800" y="88900"/>
                    <a:pt x="199390" y="67310"/>
                  </a:cubicBezTo>
                  <a:cubicBezTo>
                    <a:pt x="222250" y="44450"/>
                    <a:pt x="256540" y="8890"/>
                    <a:pt x="278130" y="3810"/>
                  </a:cubicBezTo>
                  <a:cubicBezTo>
                    <a:pt x="292100" y="1270"/>
                    <a:pt x="309880" y="5080"/>
                    <a:pt x="314960" y="12700"/>
                  </a:cubicBezTo>
                  <a:cubicBezTo>
                    <a:pt x="318770" y="19050"/>
                    <a:pt x="316230" y="36830"/>
                    <a:pt x="311150" y="43180"/>
                  </a:cubicBezTo>
                  <a:cubicBezTo>
                    <a:pt x="306070" y="48260"/>
                    <a:pt x="294640" y="52070"/>
                    <a:pt x="288290" y="50800"/>
                  </a:cubicBezTo>
                  <a:cubicBezTo>
                    <a:pt x="280670" y="49530"/>
                    <a:pt x="271780" y="41910"/>
                    <a:pt x="269240" y="35560"/>
                  </a:cubicBezTo>
                  <a:cubicBezTo>
                    <a:pt x="266700" y="29210"/>
                    <a:pt x="266700" y="17780"/>
                    <a:pt x="270510" y="12700"/>
                  </a:cubicBezTo>
                  <a:cubicBezTo>
                    <a:pt x="274320" y="6350"/>
                    <a:pt x="284480" y="0"/>
                    <a:pt x="290830" y="0"/>
                  </a:cubicBezTo>
                  <a:cubicBezTo>
                    <a:pt x="299720" y="0"/>
                    <a:pt x="313690" y="10160"/>
                    <a:pt x="316230" y="17780"/>
                  </a:cubicBezTo>
                  <a:cubicBezTo>
                    <a:pt x="320040" y="24130"/>
                    <a:pt x="318770" y="30480"/>
                    <a:pt x="312420" y="40640"/>
                  </a:cubicBezTo>
                  <a:cubicBezTo>
                    <a:pt x="294640" y="73660"/>
                    <a:pt x="176530" y="176530"/>
                    <a:pt x="121920" y="215900"/>
                  </a:cubicBezTo>
                  <a:cubicBezTo>
                    <a:pt x="87630" y="240030"/>
                    <a:pt x="49530" y="267970"/>
                    <a:pt x="27940" y="266700"/>
                  </a:cubicBezTo>
                  <a:cubicBezTo>
                    <a:pt x="16510" y="265430"/>
                    <a:pt x="3810" y="254000"/>
                    <a:pt x="1270" y="246380"/>
                  </a:cubicBezTo>
                  <a:cubicBezTo>
                    <a:pt x="0" y="238760"/>
                    <a:pt x="12700" y="219710"/>
                    <a:pt x="12700" y="219710"/>
                  </a:cubicBezTo>
                </a:path>
              </a:pathLst>
            </a:custGeom>
            <a:solidFill>
              <a:srgbClr val="0571D3"/>
            </a:solidFill>
            <a:ln cap="sq">
              <a:noFill/>
              <a:prstDash val="solid"/>
              <a:miter/>
            </a:ln>
          </p:spPr>
          <p:txBody>
            <a:bodyPr/>
            <a:lstStyle/>
            <a:p>
              <a:endParaRPr lang="en-GB"/>
            </a:p>
          </p:txBody>
        </p:sp>
      </p:grpSp>
      <p:grpSp>
        <p:nvGrpSpPr>
          <p:cNvPr id="111" name="Group 111"/>
          <p:cNvGrpSpPr/>
          <p:nvPr/>
        </p:nvGrpSpPr>
        <p:grpSpPr>
          <a:xfrm>
            <a:off x="12563475" y="1104900"/>
            <a:ext cx="1057275" cy="280988"/>
            <a:chOff x="0" y="0"/>
            <a:chExt cx="1409700" cy="374650"/>
          </a:xfrm>
        </p:grpSpPr>
        <p:sp>
          <p:nvSpPr>
            <p:cNvPr id="112" name="Freeform 112"/>
            <p:cNvSpPr/>
            <p:nvPr/>
          </p:nvSpPr>
          <p:spPr>
            <a:xfrm>
              <a:off x="48260" y="38100"/>
              <a:ext cx="1313180" cy="287020"/>
            </a:xfrm>
            <a:custGeom>
              <a:avLst/>
              <a:gdLst/>
              <a:ahLst/>
              <a:cxnLst/>
              <a:rect l="l" t="t" r="r" b="b"/>
              <a:pathLst>
                <a:path w="1313180" h="287020">
                  <a:moveTo>
                    <a:pt x="1270000" y="264160"/>
                  </a:moveTo>
                  <a:cubicBezTo>
                    <a:pt x="1130300" y="148590"/>
                    <a:pt x="981710" y="151130"/>
                    <a:pt x="914400" y="156210"/>
                  </a:cubicBezTo>
                  <a:cubicBezTo>
                    <a:pt x="873760" y="158750"/>
                    <a:pt x="847090" y="181610"/>
                    <a:pt x="819150" y="177800"/>
                  </a:cubicBezTo>
                  <a:cubicBezTo>
                    <a:pt x="796290" y="175260"/>
                    <a:pt x="786130" y="158750"/>
                    <a:pt x="760730" y="149860"/>
                  </a:cubicBezTo>
                  <a:cubicBezTo>
                    <a:pt x="717550" y="133350"/>
                    <a:pt x="632460" y="124460"/>
                    <a:pt x="580390" y="107950"/>
                  </a:cubicBezTo>
                  <a:cubicBezTo>
                    <a:pt x="538480" y="93980"/>
                    <a:pt x="514350" y="67310"/>
                    <a:pt x="468630" y="58420"/>
                  </a:cubicBezTo>
                  <a:cubicBezTo>
                    <a:pt x="407670" y="46990"/>
                    <a:pt x="299720" y="54610"/>
                    <a:pt x="245110" y="69850"/>
                  </a:cubicBezTo>
                  <a:cubicBezTo>
                    <a:pt x="208280" y="81280"/>
                    <a:pt x="187960" y="105410"/>
                    <a:pt x="158750" y="118110"/>
                  </a:cubicBezTo>
                  <a:cubicBezTo>
                    <a:pt x="132080" y="128270"/>
                    <a:pt x="92710" y="130810"/>
                    <a:pt x="74930" y="140970"/>
                  </a:cubicBezTo>
                  <a:cubicBezTo>
                    <a:pt x="64770" y="148590"/>
                    <a:pt x="52070" y="157480"/>
                    <a:pt x="54610" y="165100"/>
                  </a:cubicBezTo>
                  <a:cubicBezTo>
                    <a:pt x="58420" y="180340"/>
                    <a:pt x="151130" y="185420"/>
                    <a:pt x="180340" y="203200"/>
                  </a:cubicBezTo>
                  <a:cubicBezTo>
                    <a:pt x="199390" y="214630"/>
                    <a:pt x="214630" y="231140"/>
                    <a:pt x="222250" y="243840"/>
                  </a:cubicBezTo>
                  <a:cubicBezTo>
                    <a:pt x="227330" y="252730"/>
                    <a:pt x="228600" y="261620"/>
                    <a:pt x="227330" y="267970"/>
                  </a:cubicBezTo>
                  <a:cubicBezTo>
                    <a:pt x="224790" y="274320"/>
                    <a:pt x="217170" y="283210"/>
                    <a:pt x="210820" y="284480"/>
                  </a:cubicBezTo>
                  <a:cubicBezTo>
                    <a:pt x="204470" y="287020"/>
                    <a:pt x="193040" y="285750"/>
                    <a:pt x="186690" y="280670"/>
                  </a:cubicBezTo>
                  <a:cubicBezTo>
                    <a:pt x="181610" y="276860"/>
                    <a:pt x="176530" y="266700"/>
                    <a:pt x="177800" y="259080"/>
                  </a:cubicBezTo>
                  <a:cubicBezTo>
                    <a:pt x="177800" y="252730"/>
                    <a:pt x="184150" y="242570"/>
                    <a:pt x="190500" y="238760"/>
                  </a:cubicBezTo>
                  <a:cubicBezTo>
                    <a:pt x="195580" y="234950"/>
                    <a:pt x="208280" y="233680"/>
                    <a:pt x="213360" y="237490"/>
                  </a:cubicBezTo>
                  <a:cubicBezTo>
                    <a:pt x="220980" y="242570"/>
                    <a:pt x="228600" y="265430"/>
                    <a:pt x="224790" y="273050"/>
                  </a:cubicBezTo>
                  <a:cubicBezTo>
                    <a:pt x="222250" y="280670"/>
                    <a:pt x="207010" y="287020"/>
                    <a:pt x="196850" y="285750"/>
                  </a:cubicBezTo>
                  <a:cubicBezTo>
                    <a:pt x="184150" y="283210"/>
                    <a:pt x="176530" y="255270"/>
                    <a:pt x="157480" y="243840"/>
                  </a:cubicBezTo>
                  <a:cubicBezTo>
                    <a:pt x="125730" y="226060"/>
                    <a:pt x="30480" y="232410"/>
                    <a:pt x="10160" y="210820"/>
                  </a:cubicBezTo>
                  <a:cubicBezTo>
                    <a:pt x="0" y="200660"/>
                    <a:pt x="1270" y="185420"/>
                    <a:pt x="2540" y="171450"/>
                  </a:cubicBezTo>
                  <a:cubicBezTo>
                    <a:pt x="3810" y="153670"/>
                    <a:pt x="11430" y="129540"/>
                    <a:pt x="25400" y="115570"/>
                  </a:cubicBezTo>
                  <a:cubicBezTo>
                    <a:pt x="39370" y="100330"/>
                    <a:pt x="63500" y="91440"/>
                    <a:pt x="86360" y="82550"/>
                  </a:cubicBezTo>
                  <a:cubicBezTo>
                    <a:pt x="110490" y="73660"/>
                    <a:pt x="144780" y="76200"/>
                    <a:pt x="167640" y="64770"/>
                  </a:cubicBezTo>
                  <a:cubicBezTo>
                    <a:pt x="190500" y="53340"/>
                    <a:pt x="196850" y="29210"/>
                    <a:pt x="223520" y="20320"/>
                  </a:cubicBezTo>
                  <a:cubicBezTo>
                    <a:pt x="274320" y="1270"/>
                    <a:pt x="381000" y="0"/>
                    <a:pt x="469900" y="12700"/>
                  </a:cubicBezTo>
                  <a:cubicBezTo>
                    <a:pt x="582930" y="29210"/>
                    <a:pt x="758190" y="129540"/>
                    <a:pt x="842010" y="132080"/>
                  </a:cubicBezTo>
                  <a:cubicBezTo>
                    <a:pt x="885190" y="133350"/>
                    <a:pt x="900430" y="109220"/>
                    <a:pt x="941070" y="105410"/>
                  </a:cubicBezTo>
                  <a:cubicBezTo>
                    <a:pt x="1007110" y="100330"/>
                    <a:pt x="1159510" y="118110"/>
                    <a:pt x="1203960" y="128270"/>
                  </a:cubicBezTo>
                  <a:cubicBezTo>
                    <a:pt x="1219200" y="132080"/>
                    <a:pt x="1221740" y="132080"/>
                    <a:pt x="1233170" y="140970"/>
                  </a:cubicBezTo>
                  <a:cubicBezTo>
                    <a:pt x="1254760" y="156210"/>
                    <a:pt x="1303020" y="208280"/>
                    <a:pt x="1309370" y="233680"/>
                  </a:cubicBezTo>
                  <a:cubicBezTo>
                    <a:pt x="1313180" y="246380"/>
                    <a:pt x="1310640" y="261620"/>
                    <a:pt x="1304290" y="266700"/>
                  </a:cubicBezTo>
                  <a:cubicBezTo>
                    <a:pt x="1296670" y="271780"/>
                    <a:pt x="1270000" y="264160"/>
                    <a:pt x="1270000" y="264160"/>
                  </a:cubicBezTo>
                </a:path>
              </a:pathLst>
            </a:custGeom>
            <a:solidFill>
              <a:srgbClr val="0571D3"/>
            </a:solidFill>
            <a:ln cap="sq">
              <a:noFill/>
              <a:prstDash val="solid"/>
              <a:miter/>
            </a:ln>
          </p:spPr>
          <p:txBody>
            <a:bodyPr/>
            <a:lstStyle/>
            <a:p>
              <a:endParaRPr lang="en-GB"/>
            </a:p>
          </p:txBody>
        </p:sp>
      </p:grpSp>
      <p:grpSp>
        <p:nvGrpSpPr>
          <p:cNvPr id="113" name="Group 113"/>
          <p:cNvGrpSpPr/>
          <p:nvPr/>
        </p:nvGrpSpPr>
        <p:grpSpPr>
          <a:xfrm>
            <a:off x="13541693" y="1536382"/>
            <a:ext cx="395288" cy="148590"/>
            <a:chOff x="0" y="0"/>
            <a:chExt cx="527050" cy="198120"/>
          </a:xfrm>
        </p:grpSpPr>
        <p:sp>
          <p:nvSpPr>
            <p:cNvPr id="114" name="Freeform 114"/>
            <p:cNvSpPr/>
            <p:nvPr/>
          </p:nvSpPr>
          <p:spPr>
            <a:xfrm>
              <a:off x="48260" y="35560"/>
              <a:ext cx="434340" cy="114300"/>
            </a:xfrm>
            <a:custGeom>
              <a:avLst/>
              <a:gdLst/>
              <a:ahLst/>
              <a:cxnLst/>
              <a:rect l="l" t="t" r="r" b="b"/>
              <a:pathLst>
                <a:path w="434340" h="114300">
                  <a:moveTo>
                    <a:pt x="392430" y="110490"/>
                  </a:moveTo>
                  <a:cubicBezTo>
                    <a:pt x="247650" y="60960"/>
                    <a:pt x="44450" y="85090"/>
                    <a:pt x="12700" y="60960"/>
                  </a:cubicBezTo>
                  <a:cubicBezTo>
                    <a:pt x="2540" y="53340"/>
                    <a:pt x="1270" y="39370"/>
                    <a:pt x="2540" y="31750"/>
                  </a:cubicBezTo>
                  <a:cubicBezTo>
                    <a:pt x="5080" y="25400"/>
                    <a:pt x="13970" y="17780"/>
                    <a:pt x="20320" y="15240"/>
                  </a:cubicBezTo>
                  <a:cubicBezTo>
                    <a:pt x="26670" y="13970"/>
                    <a:pt x="38100" y="16510"/>
                    <a:pt x="43180" y="21590"/>
                  </a:cubicBezTo>
                  <a:cubicBezTo>
                    <a:pt x="49530" y="25400"/>
                    <a:pt x="53340" y="35560"/>
                    <a:pt x="52070" y="43180"/>
                  </a:cubicBezTo>
                  <a:cubicBezTo>
                    <a:pt x="50800" y="50800"/>
                    <a:pt x="39370" y="63500"/>
                    <a:pt x="30480" y="64770"/>
                  </a:cubicBezTo>
                  <a:cubicBezTo>
                    <a:pt x="24130" y="67310"/>
                    <a:pt x="12700" y="62230"/>
                    <a:pt x="8890" y="57150"/>
                  </a:cubicBezTo>
                  <a:cubicBezTo>
                    <a:pt x="3810" y="52070"/>
                    <a:pt x="0" y="41910"/>
                    <a:pt x="2540" y="34290"/>
                  </a:cubicBezTo>
                  <a:cubicBezTo>
                    <a:pt x="5080" y="26670"/>
                    <a:pt x="12700" y="19050"/>
                    <a:pt x="25400" y="15240"/>
                  </a:cubicBezTo>
                  <a:cubicBezTo>
                    <a:pt x="68580" y="0"/>
                    <a:pt x="254000" y="10160"/>
                    <a:pt x="326390" y="27940"/>
                  </a:cubicBezTo>
                  <a:cubicBezTo>
                    <a:pt x="370840" y="38100"/>
                    <a:pt x="416560" y="55880"/>
                    <a:pt x="427990" y="74930"/>
                  </a:cubicBezTo>
                  <a:cubicBezTo>
                    <a:pt x="434340" y="85090"/>
                    <a:pt x="431800" y="101600"/>
                    <a:pt x="426720" y="107950"/>
                  </a:cubicBezTo>
                  <a:cubicBezTo>
                    <a:pt x="420370" y="114300"/>
                    <a:pt x="392430" y="110490"/>
                    <a:pt x="392430" y="110490"/>
                  </a:cubicBezTo>
                </a:path>
              </a:pathLst>
            </a:custGeom>
            <a:solidFill>
              <a:srgbClr val="0571D3"/>
            </a:solidFill>
            <a:ln cap="sq">
              <a:noFill/>
              <a:prstDash val="solid"/>
              <a:miter/>
            </a:ln>
          </p:spPr>
          <p:txBody>
            <a:bodyPr/>
            <a:lstStyle/>
            <a:p>
              <a:endParaRPr lang="en-GB"/>
            </a:p>
          </p:txBody>
        </p:sp>
      </p:grpSp>
      <p:grpSp>
        <p:nvGrpSpPr>
          <p:cNvPr id="115" name="Group 115"/>
          <p:cNvGrpSpPr/>
          <p:nvPr/>
        </p:nvGrpSpPr>
        <p:grpSpPr>
          <a:xfrm>
            <a:off x="12995910" y="1202055"/>
            <a:ext cx="673418" cy="468630"/>
            <a:chOff x="0" y="0"/>
            <a:chExt cx="897890" cy="624840"/>
          </a:xfrm>
        </p:grpSpPr>
        <p:sp>
          <p:nvSpPr>
            <p:cNvPr id="116" name="Freeform 116"/>
            <p:cNvSpPr/>
            <p:nvPr/>
          </p:nvSpPr>
          <p:spPr>
            <a:xfrm>
              <a:off x="44450" y="48260"/>
              <a:ext cx="806450" cy="524510"/>
            </a:xfrm>
            <a:custGeom>
              <a:avLst/>
              <a:gdLst/>
              <a:ahLst/>
              <a:cxnLst/>
              <a:rect l="l" t="t" r="r" b="b"/>
              <a:pathLst>
                <a:path w="806450" h="524510">
                  <a:moveTo>
                    <a:pt x="768350" y="524510"/>
                  </a:moveTo>
                  <a:cubicBezTo>
                    <a:pt x="516890" y="392430"/>
                    <a:pt x="502920" y="393700"/>
                    <a:pt x="483870" y="397510"/>
                  </a:cubicBezTo>
                  <a:cubicBezTo>
                    <a:pt x="462280" y="403860"/>
                    <a:pt x="443230" y="426720"/>
                    <a:pt x="417830" y="431800"/>
                  </a:cubicBezTo>
                  <a:cubicBezTo>
                    <a:pt x="388620" y="436880"/>
                    <a:pt x="345440" y="438150"/>
                    <a:pt x="318770" y="425450"/>
                  </a:cubicBezTo>
                  <a:cubicBezTo>
                    <a:pt x="293370" y="412750"/>
                    <a:pt x="283210" y="370840"/>
                    <a:pt x="261620" y="361950"/>
                  </a:cubicBezTo>
                  <a:cubicBezTo>
                    <a:pt x="240030" y="351790"/>
                    <a:pt x="212090" y="372110"/>
                    <a:pt x="190500" y="361950"/>
                  </a:cubicBezTo>
                  <a:cubicBezTo>
                    <a:pt x="163830" y="347980"/>
                    <a:pt x="149860" y="297180"/>
                    <a:pt x="121920" y="270510"/>
                  </a:cubicBezTo>
                  <a:cubicBezTo>
                    <a:pt x="90170" y="240030"/>
                    <a:pt x="12700" y="220980"/>
                    <a:pt x="6350" y="191770"/>
                  </a:cubicBezTo>
                  <a:cubicBezTo>
                    <a:pt x="0" y="167640"/>
                    <a:pt x="54610" y="128270"/>
                    <a:pt x="49530" y="111760"/>
                  </a:cubicBezTo>
                  <a:cubicBezTo>
                    <a:pt x="46990" y="101600"/>
                    <a:pt x="22860" y="101600"/>
                    <a:pt x="19050" y="92710"/>
                  </a:cubicBezTo>
                  <a:cubicBezTo>
                    <a:pt x="15240" y="83820"/>
                    <a:pt x="20320" y="64770"/>
                    <a:pt x="29210" y="57150"/>
                  </a:cubicBezTo>
                  <a:cubicBezTo>
                    <a:pt x="41910" y="45720"/>
                    <a:pt x="72390" y="45720"/>
                    <a:pt x="96520" y="45720"/>
                  </a:cubicBezTo>
                  <a:cubicBezTo>
                    <a:pt x="123190" y="45720"/>
                    <a:pt x="157480" y="50800"/>
                    <a:pt x="185420" y="59690"/>
                  </a:cubicBezTo>
                  <a:cubicBezTo>
                    <a:pt x="214630" y="69850"/>
                    <a:pt x="240030" y="93980"/>
                    <a:pt x="265430" y="101600"/>
                  </a:cubicBezTo>
                  <a:cubicBezTo>
                    <a:pt x="284480" y="109220"/>
                    <a:pt x="317500" y="116840"/>
                    <a:pt x="321310" y="110490"/>
                  </a:cubicBezTo>
                  <a:cubicBezTo>
                    <a:pt x="323850" y="106680"/>
                    <a:pt x="316230" y="95250"/>
                    <a:pt x="308610" y="87630"/>
                  </a:cubicBezTo>
                  <a:cubicBezTo>
                    <a:pt x="293370" y="71120"/>
                    <a:pt x="226060" y="48260"/>
                    <a:pt x="223520" y="31750"/>
                  </a:cubicBezTo>
                  <a:cubicBezTo>
                    <a:pt x="220980" y="21590"/>
                    <a:pt x="237490" y="5080"/>
                    <a:pt x="246380" y="2540"/>
                  </a:cubicBezTo>
                  <a:cubicBezTo>
                    <a:pt x="252730" y="0"/>
                    <a:pt x="262890" y="6350"/>
                    <a:pt x="267970" y="11430"/>
                  </a:cubicBezTo>
                  <a:cubicBezTo>
                    <a:pt x="271780" y="16510"/>
                    <a:pt x="275590" y="27940"/>
                    <a:pt x="273050" y="34290"/>
                  </a:cubicBezTo>
                  <a:cubicBezTo>
                    <a:pt x="269240" y="43180"/>
                    <a:pt x="247650" y="53340"/>
                    <a:pt x="240030" y="52070"/>
                  </a:cubicBezTo>
                  <a:cubicBezTo>
                    <a:pt x="232410" y="49530"/>
                    <a:pt x="223520" y="34290"/>
                    <a:pt x="223520" y="25400"/>
                  </a:cubicBezTo>
                  <a:cubicBezTo>
                    <a:pt x="222250" y="19050"/>
                    <a:pt x="227330" y="8890"/>
                    <a:pt x="234950" y="5080"/>
                  </a:cubicBezTo>
                  <a:cubicBezTo>
                    <a:pt x="248920" y="0"/>
                    <a:pt x="288290" y="12700"/>
                    <a:pt x="307340" y="24130"/>
                  </a:cubicBezTo>
                  <a:cubicBezTo>
                    <a:pt x="323850" y="33020"/>
                    <a:pt x="337820" y="48260"/>
                    <a:pt x="346710" y="62230"/>
                  </a:cubicBezTo>
                  <a:cubicBezTo>
                    <a:pt x="354330" y="73660"/>
                    <a:pt x="358140" y="86360"/>
                    <a:pt x="359410" y="99060"/>
                  </a:cubicBezTo>
                  <a:cubicBezTo>
                    <a:pt x="360680" y="109220"/>
                    <a:pt x="361950" y="118110"/>
                    <a:pt x="356870" y="128270"/>
                  </a:cubicBezTo>
                  <a:cubicBezTo>
                    <a:pt x="351790" y="139700"/>
                    <a:pt x="339090" y="154940"/>
                    <a:pt x="326390" y="160020"/>
                  </a:cubicBezTo>
                  <a:cubicBezTo>
                    <a:pt x="309880" y="166370"/>
                    <a:pt x="283210" y="163830"/>
                    <a:pt x="262890" y="157480"/>
                  </a:cubicBezTo>
                  <a:cubicBezTo>
                    <a:pt x="241300" y="149860"/>
                    <a:pt x="227330" y="125730"/>
                    <a:pt x="200660" y="115570"/>
                  </a:cubicBezTo>
                  <a:cubicBezTo>
                    <a:pt x="162560" y="101600"/>
                    <a:pt x="54610" y="106680"/>
                    <a:pt x="52070" y="95250"/>
                  </a:cubicBezTo>
                  <a:cubicBezTo>
                    <a:pt x="50800" y="88900"/>
                    <a:pt x="72390" y="72390"/>
                    <a:pt x="80010" y="74930"/>
                  </a:cubicBezTo>
                  <a:cubicBezTo>
                    <a:pt x="87630" y="77470"/>
                    <a:pt x="92710" y="116840"/>
                    <a:pt x="91440" y="133350"/>
                  </a:cubicBezTo>
                  <a:cubicBezTo>
                    <a:pt x="88900" y="146050"/>
                    <a:pt x="83820" y="158750"/>
                    <a:pt x="74930" y="165100"/>
                  </a:cubicBezTo>
                  <a:cubicBezTo>
                    <a:pt x="68580" y="170180"/>
                    <a:pt x="45720" y="165100"/>
                    <a:pt x="44450" y="170180"/>
                  </a:cubicBezTo>
                  <a:cubicBezTo>
                    <a:pt x="43180" y="179070"/>
                    <a:pt x="129540" y="207010"/>
                    <a:pt x="158750" y="234950"/>
                  </a:cubicBezTo>
                  <a:cubicBezTo>
                    <a:pt x="182880" y="259080"/>
                    <a:pt x="187960" y="304800"/>
                    <a:pt x="212090" y="318770"/>
                  </a:cubicBezTo>
                  <a:cubicBezTo>
                    <a:pt x="234950" y="332740"/>
                    <a:pt x="278130" y="311150"/>
                    <a:pt x="299720" y="323850"/>
                  </a:cubicBezTo>
                  <a:cubicBezTo>
                    <a:pt x="320040" y="334010"/>
                    <a:pt x="321310" y="373380"/>
                    <a:pt x="341630" y="383540"/>
                  </a:cubicBezTo>
                  <a:cubicBezTo>
                    <a:pt x="361950" y="394970"/>
                    <a:pt x="400050" y="389890"/>
                    <a:pt x="424180" y="383540"/>
                  </a:cubicBezTo>
                  <a:cubicBezTo>
                    <a:pt x="447040" y="377190"/>
                    <a:pt x="459740" y="351790"/>
                    <a:pt x="483870" y="346710"/>
                  </a:cubicBezTo>
                  <a:cubicBezTo>
                    <a:pt x="514350" y="340360"/>
                    <a:pt x="554990" y="346710"/>
                    <a:pt x="595630" y="360680"/>
                  </a:cubicBezTo>
                  <a:cubicBezTo>
                    <a:pt x="655320" y="381000"/>
                    <a:pt x="774700" y="450850"/>
                    <a:pt x="796290" y="482600"/>
                  </a:cubicBezTo>
                  <a:cubicBezTo>
                    <a:pt x="805180" y="495300"/>
                    <a:pt x="806450" y="509270"/>
                    <a:pt x="801370" y="515620"/>
                  </a:cubicBezTo>
                  <a:cubicBezTo>
                    <a:pt x="796290" y="523240"/>
                    <a:pt x="768350" y="524510"/>
                    <a:pt x="768350" y="524510"/>
                  </a:cubicBezTo>
                </a:path>
              </a:pathLst>
            </a:custGeom>
            <a:solidFill>
              <a:srgbClr val="0571D3"/>
            </a:solidFill>
            <a:ln cap="sq">
              <a:noFill/>
              <a:prstDash val="solid"/>
              <a:miter/>
            </a:ln>
          </p:spPr>
          <p:txBody>
            <a:bodyPr/>
            <a:lstStyle/>
            <a:p>
              <a:endParaRPr lang="en-GB"/>
            </a:p>
          </p:txBody>
        </p:sp>
      </p:grpSp>
      <p:grpSp>
        <p:nvGrpSpPr>
          <p:cNvPr id="117" name="Group 117"/>
          <p:cNvGrpSpPr/>
          <p:nvPr/>
        </p:nvGrpSpPr>
        <p:grpSpPr>
          <a:xfrm>
            <a:off x="12717780" y="1215390"/>
            <a:ext cx="167640" cy="160020"/>
            <a:chOff x="0" y="0"/>
            <a:chExt cx="223520" cy="213360"/>
          </a:xfrm>
        </p:grpSpPr>
        <p:sp>
          <p:nvSpPr>
            <p:cNvPr id="118" name="Freeform 118"/>
            <p:cNvSpPr/>
            <p:nvPr/>
          </p:nvSpPr>
          <p:spPr>
            <a:xfrm>
              <a:off x="48260" y="46990"/>
              <a:ext cx="125730" cy="118110"/>
            </a:xfrm>
            <a:custGeom>
              <a:avLst/>
              <a:gdLst/>
              <a:ahLst/>
              <a:cxnLst/>
              <a:rect l="l" t="t" r="r" b="b"/>
              <a:pathLst>
                <a:path w="125730" h="118110">
                  <a:moveTo>
                    <a:pt x="29210" y="64770"/>
                  </a:moveTo>
                  <a:cubicBezTo>
                    <a:pt x="80010" y="38100"/>
                    <a:pt x="100330" y="49530"/>
                    <a:pt x="99060" y="53340"/>
                  </a:cubicBezTo>
                  <a:cubicBezTo>
                    <a:pt x="99060" y="55880"/>
                    <a:pt x="80010" y="50800"/>
                    <a:pt x="69850" y="57150"/>
                  </a:cubicBezTo>
                  <a:cubicBezTo>
                    <a:pt x="55880" y="66040"/>
                    <a:pt x="44450" y="111760"/>
                    <a:pt x="31750" y="115570"/>
                  </a:cubicBezTo>
                  <a:cubicBezTo>
                    <a:pt x="21590" y="118110"/>
                    <a:pt x="7620" y="109220"/>
                    <a:pt x="3810" y="101600"/>
                  </a:cubicBezTo>
                  <a:cubicBezTo>
                    <a:pt x="0" y="95250"/>
                    <a:pt x="2540" y="76200"/>
                    <a:pt x="8890" y="71120"/>
                  </a:cubicBezTo>
                  <a:cubicBezTo>
                    <a:pt x="15240" y="66040"/>
                    <a:pt x="39370" y="67310"/>
                    <a:pt x="45720" y="73660"/>
                  </a:cubicBezTo>
                  <a:cubicBezTo>
                    <a:pt x="50800" y="80010"/>
                    <a:pt x="48260" y="104140"/>
                    <a:pt x="40640" y="110490"/>
                  </a:cubicBezTo>
                  <a:cubicBezTo>
                    <a:pt x="35560" y="115570"/>
                    <a:pt x="16510" y="115570"/>
                    <a:pt x="10160" y="110490"/>
                  </a:cubicBezTo>
                  <a:cubicBezTo>
                    <a:pt x="3810" y="105410"/>
                    <a:pt x="0" y="91440"/>
                    <a:pt x="2540" y="81280"/>
                  </a:cubicBezTo>
                  <a:cubicBezTo>
                    <a:pt x="5080" y="63500"/>
                    <a:pt x="22860" y="34290"/>
                    <a:pt x="40640" y="20320"/>
                  </a:cubicBezTo>
                  <a:cubicBezTo>
                    <a:pt x="55880" y="8890"/>
                    <a:pt x="81280" y="0"/>
                    <a:pt x="96520" y="3810"/>
                  </a:cubicBezTo>
                  <a:cubicBezTo>
                    <a:pt x="109220" y="7620"/>
                    <a:pt x="121920" y="26670"/>
                    <a:pt x="124460" y="38100"/>
                  </a:cubicBezTo>
                  <a:cubicBezTo>
                    <a:pt x="125730" y="48260"/>
                    <a:pt x="118110" y="60960"/>
                    <a:pt x="109220" y="69850"/>
                  </a:cubicBezTo>
                  <a:cubicBezTo>
                    <a:pt x="96520" y="85090"/>
                    <a:pt x="58420" y="109220"/>
                    <a:pt x="43180" y="107950"/>
                  </a:cubicBezTo>
                  <a:cubicBezTo>
                    <a:pt x="34290" y="107950"/>
                    <a:pt x="26670" y="100330"/>
                    <a:pt x="24130" y="93980"/>
                  </a:cubicBezTo>
                  <a:cubicBezTo>
                    <a:pt x="21590" y="86360"/>
                    <a:pt x="29210" y="64770"/>
                    <a:pt x="29210" y="64770"/>
                  </a:cubicBezTo>
                </a:path>
              </a:pathLst>
            </a:custGeom>
            <a:solidFill>
              <a:srgbClr val="0571D3"/>
            </a:solidFill>
            <a:ln cap="sq">
              <a:noFill/>
              <a:prstDash val="solid"/>
              <a:miter/>
            </a:ln>
          </p:spPr>
          <p:txBody>
            <a:bodyPr/>
            <a:lstStyle/>
            <a:p>
              <a:endParaRPr lang="en-GB"/>
            </a:p>
          </p:txBody>
        </p:sp>
      </p:grpSp>
      <p:grpSp>
        <p:nvGrpSpPr>
          <p:cNvPr id="119" name="Group 119"/>
          <p:cNvGrpSpPr/>
          <p:nvPr/>
        </p:nvGrpSpPr>
        <p:grpSpPr>
          <a:xfrm>
            <a:off x="12729210" y="1121092"/>
            <a:ext cx="285750" cy="223838"/>
            <a:chOff x="0" y="0"/>
            <a:chExt cx="381000" cy="298450"/>
          </a:xfrm>
        </p:grpSpPr>
        <p:sp>
          <p:nvSpPr>
            <p:cNvPr id="120" name="Freeform 120"/>
            <p:cNvSpPr/>
            <p:nvPr/>
          </p:nvSpPr>
          <p:spPr>
            <a:xfrm>
              <a:off x="48260" y="48260"/>
              <a:ext cx="285750" cy="205740"/>
            </a:xfrm>
            <a:custGeom>
              <a:avLst/>
              <a:gdLst/>
              <a:ahLst/>
              <a:cxnLst/>
              <a:rect l="l" t="t" r="r" b="b"/>
              <a:pathLst>
                <a:path w="285750" h="205740">
                  <a:moveTo>
                    <a:pt x="2540" y="167640"/>
                  </a:moveTo>
                  <a:cubicBezTo>
                    <a:pt x="39370" y="72390"/>
                    <a:pt x="58420" y="71120"/>
                    <a:pt x="81280" y="67310"/>
                  </a:cubicBezTo>
                  <a:cubicBezTo>
                    <a:pt x="115570" y="63500"/>
                    <a:pt x="177800" y="63500"/>
                    <a:pt x="210820" y="73660"/>
                  </a:cubicBezTo>
                  <a:cubicBezTo>
                    <a:pt x="234950" y="82550"/>
                    <a:pt x="266700" y="100330"/>
                    <a:pt x="267970" y="111760"/>
                  </a:cubicBezTo>
                  <a:cubicBezTo>
                    <a:pt x="267970" y="120650"/>
                    <a:pt x="247650" y="138430"/>
                    <a:pt x="238760" y="135890"/>
                  </a:cubicBezTo>
                  <a:cubicBezTo>
                    <a:pt x="223520" y="132080"/>
                    <a:pt x="199390" y="58420"/>
                    <a:pt x="201930" y="34290"/>
                  </a:cubicBezTo>
                  <a:cubicBezTo>
                    <a:pt x="203200" y="20320"/>
                    <a:pt x="212090" y="5080"/>
                    <a:pt x="220980" y="2540"/>
                  </a:cubicBezTo>
                  <a:cubicBezTo>
                    <a:pt x="228600" y="0"/>
                    <a:pt x="245110" y="8890"/>
                    <a:pt x="248920" y="16510"/>
                  </a:cubicBezTo>
                  <a:cubicBezTo>
                    <a:pt x="252730" y="21590"/>
                    <a:pt x="251460" y="34290"/>
                    <a:pt x="248920" y="39370"/>
                  </a:cubicBezTo>
                  <a:cubicBezTo>
                    <a:pt x="245110" y="45720"/>
                    <a:pt x="236220" y="53340"/>
                    <a:pt x="228600" y="53340"/>
                  </a:cubicBezTo>
                  <a:cubicBezTo>
                    <a:pt x="220980" y="53340"/>
                    <a:pt x="204470" y="44450"/>
                    <a:pt x="201930" y="36830"/>
                  </a:cubicBezTo>
                  <a:cubicBezTo>
                    <a:pt x="200660" y="27940"/>
                    <a:pt x="210820" y="6350"/>
                    <a:pt x="218440" y="3810"/>
                  </a:cubicBezTo>
                  <a:cubicBezTo>
                    <a:pt x="226060" y="0"/>
                    <a:pt x="238760" y="5080"/>
                    <a:pt x="247650" y="13970"/>
                  </a:cubicBezTo>
                  <a:cubicBezTo>
                    <a:pt x="264160" y="31750"/>
                    <a:pt x="285750" y="114300"/>
                    <a:pt x="281940" y="137160"/>
                  </a:cubicBezTo>
                  <a:cubicBezTo>
                    <a:pt x="279400" y="148590"/>
                    <a:pt x="274320" y="157480"/>
                    <a:pt x="265430" y="158750"/>
                  </a:cubicBezTo>
                  <a:cubicBezTo>
                    <a:pt x="248920" y="162560"/>
                    <a:pt x="213360" y="124460"/>
                    <a:pt x="181610" y="118110"/>
                  </a:cubicBezTo>
                  <a:cubicBezTo>
                    <a:pt x="147320" y="110490"/>
                    <a:pt x="87630" y="102870"/>
                    <a:pt x="64770" y="119380"/>
                  </a:cubicBezTo>
                  <a:cubicBezTo>
                    <a:pt x="45720" y="134620"/>
                    <a:pt x="53340" y="190500"/>
                    <a:pt x="39370" y="199390"/>
                  </a:cubicBezTo>
                  <a:cubicBezTo>
                    <a:pt x="30480" y="205740"/>
                    <a:pt x="12700" y="201930"/>
                    <a:pt x="6350" y="195580"/>
                  </a:cubicBezTo>
                  <a:cubicBezTo>
                    <a:pt x="0" y="190500"/>
                    <a:pt x="2540" y="167640"/>
                    <a:pt x="2540" y="167640"/>
                  </a:cubicBezTo>
                </a:path>
              </a:pathLst>
            </a:custGeom>
            <a:solidFill>
              <a:srgbClr val="0571D3"/>
            </a:solidFill>
            <a:ln cap="sq">
              <a:noFill/>
              <a:prstDash val="solid"/>
              <a:miter/>
            </a:ln>
          </p:spPr>
          <p:txBody>
            <a:bodyPr/>
            <a:lstStyle/>
            <a:p>
              <a:endParaRPr lang="en-GB"/>
            </a:p>
          </p:txBody>
        </p:sp>
      </p:grpSp>
      <p:grpSp>
        <p:nvGrpSpPr>
          <p:cNvPr id="121" name="Group 121"/>
          <p:cNvGrpSpPr/>
          <p:nvPr/>
        </p:nvGrpSpPr>
        <p:grpSpPr>
          <a:xfrm>
            <a:off x="12899707" y="1143952"/>
            <a:ext cx="251460" cy="144780"/>
            <a:chOff x="0" y="0"/>
            <a:chExt cx="335280" cy="193040"/>
          </a:xfrm>
        </p:grpSpPr>
        <p:sp>
          <p:nvSpPr>
            <p:cNvPr id="122" name="Freeform 122"/>
            <p:cNvSpPr/>
            <p:nvPr/>
          </p:nvSpPr>
          <p:spPr>
            <a:xfrm>
              <a:off x="49530" y="43180"/>
              <a:ext cx="234950" cy="107950"/>
            </a:xfrm>
            <a:custGeom>
              <a:avLst/>
              <a:gdLst/>
              <a:ahLst/>
              <a:cxnLst/>
              <a:rect l="l" t="t" r="r" b="b"/>
              <a:pathLst>
                <a:path w="234950" h="107950">
                  <a:moveTo>
                    <a:pt x="26670" y="41910"/>
                  </a:moveTo>
                  <a:cubicBezTo>
                    <a:pt x="223520" y="52070"/>
                    <a:pt x="234950" y="66040"/>
                    <a:pt x="234950" y="74930"/>
                  </a:cubicBezTo>
                  <a:cubicBezTo>
                    <a:pt x="233680" y="83820"/>
                    <a:pt x="220980" y="95250"/>
                    <a:pt x="209550" y="97790"/>
                  </a:cubicBezTo>
                  <a:cubicBezTo>
                    <a:pt x="194310" y="102870"/>
                    <a:pt x="161290" y="93980"/>
                    <a:pt x="140970" y="85090"/>
                  </a:cubicBezTo>
                  <a:cubicBezTo>
                    <a:pt x="123190" y="76200"/>
                    <a:pt x="113030" y="55880"/>
                    <a:pt x="95250" y="49530"/>
                  </a:cubicBezTo>
                  <a:cubicBezTo>
                    <a:pt x="77470" y="44450"/>
                    <a:pt x="43180" y="59690"/>
                    <a:pt x="33020" y="50800"/>
                  </a:cubicBezTo>
                  <a:cubicBezTo>
                    <a:pt x="25400" y="44450"/>
                    <a:pt x="24130" y="21590"/>
                    <a:pt x="29210" y="15240"/>
                  </a:cubicBezTo>
                  <a:cubicBezTo>
                    <a:pt x="33020" y="7620"/>
                    <a:pt x="52070" y="3810"/>
                    <a:pt x="58420" y="7620"/>
                  </a:cubicBezTo>
                  <a:cubicBezTo>
                    <a:pt x="66040" y="12700"/>
                    <a:pt x="73660" y="34290"/>
                    <a:pt x="69850" y="43180"/>
                  </a:cubicBezTo>
                  <a:cubicBezTo>
                    <a:pt x="68580" y="49530"/>
                    <a:pt x="57150" y="55880"/>
                    <a:pt x="50800" y="55880"/>
                  </a:cubicBezTo>
                  <a:cubicBezTo>
                    <a:pt x="43180" y="57150"/>
                    <a:pt x="33020" y="53340"/>
                    <a:pt x="29210" y="46990"/>
                  </a:cubicBezTo>
                  <a:cubicBezTo>
                    <a:pt x="24130" y="41910"/>
                    <a:pt x="21590" y="30480"/>
                    <a:pt x="22860" y="24130"/>
                  </a:cubicBezTo>
                  <a:cubicBezTo>
                    <a:pt x="25400" y="17780"/>
                    <a:pt x="31750" y="10160"/>
                    <a:pt x="39370" y="7620"/>
                  </a:cubicBezTo>
                  <a:cubicBezTo>
                    <a:pt x="55880" y="0"/>
                    <a:pt x="90170" y="2540"/>
                    <a:pt x="118110" y="8890"/>
                  </a:cubicBezTo>
                  <a:cubicBezTo>
                    <a:pt x="152400" y="16510"/>
                    <a:pt x="215900" y="40640"/>
                    <a:pt x="229870" y="58420"/>
                  </a:cubicBezTo>
                  <a:cubicBezTo>
                    <a:pt x="234950" y="66040"/>
                    <a:pt x="234950" y="74930"/>
                    <a:pt x="233680" y="81280"/>
                  </a:cubicBezTo>
                  <a:cubicBezTo>
                    <a:pt x="231140" y="87630"/>
                    <a:pt x="226060" y="93980"/>
                    <a:pt x="215900" y="97790"/>
                  </a:cubicBezTo>
                  <a:cubicBezTo>
                    <a:pt x="186690" y="107950"/>
                    <a:pt x="50800" y="107950"/>
                    <a:pt x="20320" y="91440"/>
                  </a:cubicBezTo>
                  <a:cubicBezTo>
                    <a:pt x="7620" y="85090"/>
                    <a:pt x="0" y="72390"/>
                    <a:pt x="1270" y="63500"/>
                  </a:cubicBezTo>
                  <a:cubicBezTo>
                    <a:pt x="2540" y="55880"/>
                    <a:pt x="26670" y="41910"/>
                    <a:pt x="26670" y="41910"/>
                  </a:cubicBezTo>
                </a:path>
              </a:pathLst>
            </a:custGeom>
            <a:solidFill>
              <a:srgbClr val="0571D3"/>
            </a:solidFill>
            <a:ln cap="sq">
              <a:noFill/>
              <a:prstDash val="solid"/>
              <a:miter/>
            </a:ln>
          </p:spPr>
          <p:txBody>
            <a:bodyPr/>
            <a:lstStyle/>
            <a:p>
              <a:endParaRPr lang="en-GB"/>
            </a:p>
          </p:txBody>
        </p:sp>
      </p:grpSp>
      <p:grpSp>
        <p:nvGrpSpPr>
          <p:cNvPr id="123" name="Group 123"/>
          <p:cNvGrpSpPr/>
          <p:nvPr/>
        </p:nvGrpSpPr>
        <p:grpSpPr>
          <a:xfrm>
            <a:off x="12904470" y="1175385"/>
            <a:ext cx="124777" cy="162878"/>
            <a:chOff x="0" y="0"/>
            <a:chExt cx="166370" cy="217170"/>
          </a:xfrm>
        </p:grpSpPr>
        <p:sp>
          <p:nvSpPr>
            <p:cNvPr id="124" name="Freeform 124"/>
            <p:cNvSpPr/>
            <p:nvPr/>
          </p:nvSpPr>
          <p:spPr>
            <a:xfrm>
              <a:off x="46990" y="49530"/>
              <a:ext cx="69850" cy="118110"/>
            </a:xfrm>
            <a:custGeom>
              <a:avLst/>
              <a:gdLst/>
              <a:ahLst/>
              <a:cxnLst/>
              <a:rect l="l" t="t" r="r" b="b"/>
              <a:pathLst>
                <a:path w="69850" h="118110">
                  <a:moveTo>
                    <a:pt x="54610" y="25400"/>
                  </a:moveTo>
                  <a:cubicBezTo>
                    <a:pt x="64770" y="107950"/>
                    <a:pt x="52070" y="115570"/>
                    <a:pt x="43180" y="115570"/>
                  </a:cubicBezTo>
                  <a:cubicBezTo>
                    <a:pt x="36830" y="116840"/>
                    <a:pt x="26670" y="110490"/>
                    <a:pt x="22860" y="104140"/>
                  </a:cubicBezTo>
                  <a:cubicBezTo>
                    <a:pt x="19050" y="99060"/>
                    <a:pt x="17780" y="87630"/>
                    <a:pt x="20320" y="81280"/>
                  </a:cubicBezTo>
                  <a:cubicBezTo>
                    <a:pt x="24130" y="73660"/>
                    <a:pt x="39370" y="64770"/>
                    <a:pt x="46990" y="66040"/>
                  </a:cubicBezTo>
                  <a:cubicBezTo>
                    <a:pt x="54610" y="66040"/>
                    <a:pt x="63500" y="72390"/>
                    <a:pt x="67310" y="78740"/>
                  </a:cubicBezTo>
                  <a:cubicBezTo>
                    <a:pt x="69850" y="86360"/>
                    <a:pt x="67310" y="104140"/>
                    <a:pt x="60960" y="109220"/>
                  </a:cubicBezTo>
                  <a:cubicBezTo>
                    <a:pt x="54610" y="114300"/>
                    <a:pt x="39370" y="118110"/>
                    <a:pt x="30480" y="111760"/>
                  </a:cubicBezTo>
                  <a:cubicBezTo>
                    <a:pt x="16510" y="102870"/>
                    <a:pt x="0" y="45720"/>
                    <a:pt x="3810" y="25400"/>
                  </a:cubicBezTo>
                  <a:cubicBezTo>
                    <a:pt x="6350" y="13970"/>
                    <a:pt x="19050" y="1270"/>
                    <a:pt x="26670" y="1270"/>
                  </a:cubicBezTo>
                  <a:cubicBezTo>
                    <a:pt x="35560" y="0"/>
                    <a:pt x="54610" y="25400"/>
                    <a:pt x="54610" y="25400"/>
                  </a:cubicBezTo>
                </a:path>
              </a:pathLst>
            </a:custGeom>
            <a:solidFill>
              <a:srgbClr val="0571D3"/>
            </a:solidFill>
            <a:ln cap="sq">
              <a:noFill/>
              <a:prstDash val="solid"/>
              <a:miter/>
            </a:ln>
          </p:spPr>
          <p:txBody>
            <a:bodyPr/>
            <a:lstStyle/>
            <a:p>
              <a:endParaRPr lang="en-GB"/>
            </a:p>
          </p:txBody>
        </p:sp>
      </p:grpSp>
      <p:grpSp>
        <p:nvGrpSpPr>
          <p:cNvPr id="125" name="Group 125"/>
          <p:cNvGrpSpPr/>
          <p:nvPr/>
        </p:nvGrpSpPr>
        <p:grpSpPr>
          <a:xfrm>
            <a:off x="13503593" y="1261110"/>
            <a:ext cx="379095" cy="327660"/>
            <a:chOff x="0" y="0"/>
            <a:chExt cx="505460" cy="436880"/>
          </a:xfrm>
        </p:grpSpPr>
        <p:sp>
          <p:nvSpPr>
            <p:cNvPr id="126" name="Freeform 126"/>
            <p:cNvSpPr/>
            <p:nvPr/>
          </p:nvSpPr>
          <p:spPr>
            <a:xfrm>
              <a:off x="44450" y="49530"/>
              <a:ext cx="412750" cy="341630"/>
            </a:xfrm>
            <a:custGeom>
              <a:avLst/>
              <a:gdLst/>
              <a:ahLst/>
              <a:cxnLst/>
              <a:rect l="l" t="t" r="r" b="b"/>
              <a:pathLst>
                <a:path w="412750" h="341630">
                  <a:moveTo>
                    <a:pt x="57150" y="26670"/>
                  </a:moveTo>
                  <a:cubicBezTo>
                    <a:pt x="78740" y="130810"/>
                    <a:pt x="143510" y="144780"/>
                    <a:pt x="180340" y="151130"/>
                  </a:cubicBezTo>
                  <a:cubicBezTo>
                    <a:pt x="210820" y="157480"/>
                    <a:pt x="243840" y="146050"/>
                    <a:pt x="264160" y="152400"/>
                  </a:cubicBezTo>
                  <a:cubicBezTo>
                    <a:pt x="278130" y="157480"/>
                    <a:pt x="287020" y="162560"/>
                    <a:pt x="295910" y="175260"/>
                  </a:cubicBezTo>
                  <a:cubicBezTo>
                    <a:pt x="309880" y="196850"/>
                    <a:pt x="318770" y="283210"/>
                    <a:pt x="321310" y="283210"/>
                  </a:cubicBezTo>
                  <a:cubicBezTo>
                    <a:pt x="323850" y="283210"/>
                    <a:pt x="309880" y="220980"/>
                    <a:pt x="317500" y="200660"/>
                  </a:cubicBezTo>
                  <a:cubicBezTo>
                    <a:pt x="323850" y="184150"/>
                    <a:pt x="347980" y="177800"/>
                    <a:pt x="355600" y="162560"/>
                  </a:cubicBezTo>
                  <a:cubicBezTo>
                    <a:pt x="361950" y="147320"/>
                    <a:pt x="351790" y="121920"/>
                    <a:pt x="359410" y="111760"/>
                  </a:cubicBezTo>
                  <a:cubicBezTo>
                    <a:pt x="365760" y="101600"/>
                    <a:pt x="384810" y="93980"/>
                    <a:pt x="393700" y="96520"/>
                  </a:cubicBezTo>
                  <a:cubicBezTo>
                    <a:pt x="401320" y="99060"/>
                    <a:pt x="410210" y="115570"/>
                    <a:pt x="408940" y="123190"/>
                  </a:cubicBezTo>
                  <a:cubicBezTo>
                    <a:pt x="406400" y="132080"/>
                    <a:pt x="387350" y="144780"/>
                    <a:pt x="378460" y="144780"/>
                  </a:cubicBezTo>
                  <a:cubicBezTo>
                    <a:pt x="372110" y="144780"/>
                    <a:pt x="363220" y="137160"/>
                    <a:pt x="360680" y="130810"/>
                  </a:cubicBezTo>
                  <a:cubicBezTo>
                    <a:pt x="358140" y="124460"/>
                    <a:pt x="358140" y="111760"/>
                    <a:pt x="361950" y="106680"/>
                  </a:cubicBezTo>
                  <a:cubicBezTo>
                    <a:pt x="367030" y="100330"/>
                    <a:pt x="383540" y="93980"/>
                    <a:pt x="391160" y="95250"/>
                  </a:cubicBezTo>
                  <a:cubicBezTo>
                    <a:pt x="398780" y="97790"/>
                    <a:pt x="406400" y="109220"/>
                    <a:pt x="408940" y="120650"/>
                  </a:cubicBezTo>
                  <a:cubicBezTo>
                    <a:pt x="412750" y="138430"/>
                    <a:pt x="397510" y="182880"/>
                    <a:pt x="387350" y="198120"/>
                  </a:cubicBezTo>
                  <a:cubicBezTo>
                    <a:pt x="381000" y="208280"/>
                    <a:pt x="370840" y="205740"/>
                    <a:pt x="365760" y="215900"/>
                  </a:cubicBezTo>
                  <a:cubicBezTo>
                    <a:pt x="358140" y="232410"/>
                    <a:pt x="370840" y="281940"/>
                    <a:pt x="364490" y="303530"/>
                  </a:cubicBezTo>
                  <a:cubicBezTo>
                    <a:pt x="360680" y="317500"/>
                    <a:pt x="353060" y="330200"/>
                    <a:pt x="344170" y="335280"/>
                  </a:cubicBezTo>
                  <a:cubicBezTo>
                    <a:pt x="334010" y="340360"/>
                    <a:pt x="317500" y="341630"/>
                    <a:pt x="304800" y="336550"/>
                  </a:cubicBezTo>
                  <a:cubicBezTo>
                    <a:pt x="287020" y="326390"/>
                    <a:pt x="262890" y="288290"/>
                    <a:pt x="256540" y="264160"/>
                  </a:cubicBezTo>
                  <a:cubicBezTo>
                    <a:pt x="250190" y="243840"/>
                    <a:pt x="271780" y="213360"/>
                    <a:pt x="261620" y="203200"/>
                  </a:cubicBezTo>
                  <a:cubicBezTo>
                    <a:pt x="248920" y="189230"/>
                    <a:pt x="200660" y="208280"/>
                    <a:pt x="176530" y="200660"/>
                  </a:cubicBezTo>
                  <a:cubicBezTo>
                    <a:pt x="153670" y="195580"/>
                    <a:pt x="135890" y="172720"/>
                    <a:pt x="116840" y="168910"/>
                  </a:cubicBezTo>
                  <a:cubicBezTo>
                    <a:pt x="102870" y="166370"/>
                    <a:pt x="90170" y="176530"/>
                    <a:pt x="76200" y="172720"/>
                  </a:cubicBezTo>
                  <a:cubicBezTo>
                    <a:pt x="58420" y="167640"/>
                    <a:pt x="36830" y="151130"/>
                    <a:pt x="25400" y="135890"/>
                  </a:cubicBezTo>
                  <a:cubicBezTo>
                    <a:pt x="13970" y="119380"/>
                    <a:pt x="8890" y="97790"/>
                    <a:pt x="6350" y="77470"/>
                  </a:cubicBezTo>
                  <a:cubicBezTo>
                    <a:pt x="2540" y="59690"/>
                    <a:pt x="0" y="33020"/>
                    <a:pt x="6350" y="20320"/>
                  </a:cubicBezTo>
                  <a:cubicBezTo>
                    <a:pt x="11430" y="10160"/>
                    <a:pt x="26670" y="0"/>
                    <a:pt x="34290" y="1270"/>
                  </a:cubicBezTo>
                  <a:cubicBezTo>
                    <a:pt x="43180" y="2540"/>
                    <a:pt x="57150" y="26670"/>
                    <a:pt x="57150" y="26670"/>
                  </a:cubicBezTo>
                </a:path>
              </a:pathLst>
            </a:custGeom>
            <a:solidFill>
              <a:srgbClr val="0571D3"/>
            </a:solidFill>
            <a:ln cap="sq">
              <a:noFill/>
              <a:prstDash val="solid"/>
              <a:miter/>
            </a:ln>
          </p:spPr>
          <p:txBody>
            <a:bodyPr/>
            <a:lstStyle/>
            <a:p>
              <a:endParaRPr lang="en-GB"/>
            </a:p>
          </p:txBody>
        </p:sp>
      </p:grpSp>
      <p:grpSp>
        <p:nvGrpSpPr>
          <p:cNvPr id="127" name="Group 127"/>
          <p:cNvGrpSpPr/>
          <p:nvPr/>
        </p:nvGrpSpPr>
        <p:grpSpPr>
          <a:xfrm>
            <a:off x="13614082" y="1384935"/>
            <a:ext cx="171450" cy="130492"/>
            <a:chOff x="0" y="0"/>
            <a:chExt cx="228600" cy="173990"/>
          </a:xfrm>
        </p:grpSpPr>
        <p:sp>
          <p:nvSpPr>
            <p:cNvPr id="128" name="Freeform 128"/>
            <p:cNvSpPr/>
            <p:nvPr/>
          </p:nvSpPr>
          <p:spPr>
            <a:xfrm>
              <a:off x="48260" y="41910"/>
              <a:ext cx="129540" cy="82550"/>
            </a:xfrm>
            <a:custGeom>
              <a:avLst/>
              <a:gdLst/>
              <a:ahLst/>
              <a:cxnLst/>
              <a:rect l="l" t="t" r="r" b="b"/>
              <a:pathLst>
                <a:path w="129540" h="82550">
                  <a:moveTo>
                    <a:pt x="95250" y="52070"/>
                  </a:moveTo>
                  <a:cubicBezTo>
                    <a:pt x="5080" y="55880"/>
                    <a:pt x="0" y="38100"/>
                    <a:pt x="2540" y="29210"/>
                  </a:cubicBezTo>
                  <a:cubicBezTo>
                    <a:pt x="5080" y="22860"/>
                    <a:pt x="15240" y="16510"/>
                    <a:pt x="26670" y="12700"/>
                  </a:cubicBezTo>
                  <a:cubicBezTo>
                    <a:pt x="44450" y="8890"/>
                    <a:pt x="93980" y="12700"/>
                    <a:pt x="110490" y="24130"/>
                  </a:cubicBezTo>
                  <a:cubicBezTo>
                    <a:pt x="120650" y="31750"/>
                    <a:pt x="129540" y="48260"/>
                    <a:pt x="127000" y="57150"/>
                  </a:cubicBezTo>
                  <a:cubicBezTo>
                    <a:pt x="124460" y="64770"/>
                    <a:pt x="109220" y="73660"/>
                    <a:pt x="101600" y="73660"/>
                  </a:cubicBezTo>
                  <a:cubicBezTo>
                    <a:pt x="93980" y="74930"/>
                    <a:pt x="85090" y="67310"/>
                    <a:pt x="81280" y="62230"/>
                  </a:cubicBezTo>
                  <a:cubicBezTo>
                    <a:pt x="77470" y="55880"/>
                    <a:pt x="77470" y="44450"/>
                    <a:pt x="80010" y="38100"/>
                  </a:cubicBezTo>
                  <a:cubicBezTo>
                    <a:pt x="82550" y="31750"/>
                    <a:pt x="92710" y="24130"/>
                    <a:pt x="99060" y="24130"/>
                  </a:cubicBezTo>
                  <a:cubicBezTo>
                    <a:pt x="107950" y="24130"/>
                    <a:pt x="127000" y="38100"/>
                    <a:pt x="128270" y="46990"/>
                  </a:cubicBezTo>
                  <a:cubicBezTo>
                    <a:pt x="129540" y="54610"/>
                    <a:pt x="120650" y="67310"/>
                    <a:pt x="111760" y="72390"/>
                  </a:cubicBezTo>
                  <a:cubicBezTo>
                    <a:pt x="100330" y="80010"/>
                    <a:pt x="74930" y="82550"/>
                    <a:pt x="57150" y="80010"/>
                  </a:cubicBezTo>
                  <a:cubicBezTo>
                    <a:pt x="40640" y="77470"/>
                    <a:pt x="17780" y="68580"/>
                    <a:pt x="10160" y="57150"/>
                  </a:cubicBezTo>
                  <a:cubicBezTo>
                    <a:pt x="2540" y="49530"/>
                    <a:pt x="1270" y="33020"/>
                    <a:pt x="5080" y="24130"/>
                  </a:cubicBezTo>
                  <a:cubicBezTo>
                    <a:pt x="10160" y="16510"/>
                    <a:pt x="22860" y="12700"/>
                    <a:pt x="36830" y="8890"/>
                  </a:cubicBezTo>
                  <a:cubicBezTo>
                    <a:pt x="54610" y="5080"/>
                    <a:pt x="93980" y="0"/>
                    <a:pt x="105410" y="8890"/>
                  </a:cubicBezTo>
                  <a:cubicBezTo>
                    <a:pt x="113030" y="13970"/>
                    <a:pt x="114300" y="29210"/>
                    <a:pt x="113030" y="36830"/>
                  </a:cubicBezTo>
                  <a:cubicBezTo>
                    <a:pt x="110490" y="43180"/>
                    <a:pt x="95250" y="52070"/>
                    <a:pt x="95250" y="52070"/>
                  </a:cubicBezTo>
                </a:path>
              </a:pathLst>
            </a:custGeom>
            <a:solidFill>
              <a:srgbClr val="0571D3"/>
            </a:solidFill>
            <a:ln cap="sq">
              <a:noFill/>
              <a:prstDash val="solid"/>
              <a:miter/>
            </a:ln>
          </p:spPr>
          <p:txBody>
            <a:bodyPr/>
            <a:lstStyle/>
            <a:p>
              <a:endParaRPr lang="en-GB"/>
            </a:p>
          </p:txBody>
        </p:sp>
      </p:grpSp>
      <p:grpSp>
        <p:nvGrpSpPr>
          <p:cNvPr id="129" name="Group 129"/>
          <p:cNvGrpSpPr/>
          <p:nvPr/>
        </p:nvGrpSpPr>
        <p:grpSpPr>
          <a:xfrm>
            <a:off x="13036868" y="1233488"/>
            <a:ext cx="814388" cy="434340"/>
            <a:chOff x="0" y="0"/>
            <a:chExt cx="1085850" cy="579120"/>
          </a:xfrm>
        </p:grpSpPr>
        <p:sp>
          <p:nvSpPr>
            <p:cNvPr id="130" name="Freeform 130"/>
            <p:cNvSpPr/>
            <p:nvPr/>
          </p:nvSpPr>
          <p:spPr>
            <a:xfrm>
              <a:off x="48260" y="46990"/>
              <a:ext cx="988060" cy="483870"/>
            </a:xfrm>
            <a:custGeom>
              <a:avLst/>
              <a:gdLst/>
              <a:ahLst/>
              <a:cxnLst/>
              <a:rect l="l" t="t" r="r" b="b"/>
              <a:pathLst>
                <a:path w="988060" h="483870">
                  <a:moveTo>
                    <a:pt x="563880" y="139700"/>
                  </a:moveTo>
                  <a:cubicBezTo>
                    <a:pt x="424180" y="224790"/>
                    <a:pt x="408940" y="228600"/>
                    <a:pt x="374650" y="232410"/>
                  </a:cubicBezTo>
                  <a:cubicBezTo>
                    <a:pt x="309880" y="240030"/>
                    <a:pt x="146050" y="234950"/>
                    <a:pt x="87630" y="223520"/>
                  </a:cubicBezTo>
                  <a:cubicBezTo>
                    <a:pt x="60960" y="218440"/>
                    <a:pt x="44450" y="212090"/>
                    <a:pt x="30480" y="201930"/>
                  </a:cubicBezTo>
                  <a:cubicBezTo>
                    <a:pt x="19050" y="193040"/>
                    <a:pt x="11430" y="181610"/>
                    <a:pt x="7620" y="167640"/>
                  </a:cubicBezTo>
                  <a:cubicBezTo>
                    <a:pt x="2540" y="151130"/>
                    <a:pt x="0" y="125730"/>
                    <a:pt x="7620" y="107950"/>
                  </a:cubicBezTo>
                  <a:cubicBezTo>
                    <a:pt x="13970" y="90170"/>
                    <a:pt x="33020" y="71120"/>
                    <a:pt x="46990" y="62230"/>
                  </a:cubicBezTo>
                  <a:cubicBezTo>
                    <a:pt x="59690" y="54610"/>
                    <a:pt x="71120" y="52070"/>
                    <a:pt x="87630" y="52070"/>
                  </a:cubicBezTo>
                  <a:cubicBezTo>
                    <a:pt x="110490" y="53340"/>
                    <a:pt x="148590" y="63500"/>
                    <a:pt x="171450" y="80010"/>
                  </a:cubicBezTo>
                  <a:cubicBezTo>
                    <a:pt x="193040" y="93980"/>
                    <a:pt x="200660" y="128270"/>
                    <a:pt x="223520" y="142240"/>
                  </a:cubicBezTo>
                  <a:cubicBezTo>
                    <a:pt x="248920" y="157480"/>
                    <a:pt x="287020" y="148590"/>
                    <a:pt x="314960" y="161290"/>
                  </a:cubicBezTo>
                  <a:cubicBezTo>
                    <a:pt x="344170" y="175260"/>
                    <a:pt x="396240" y="215900"/>
                    <a:pt x="393700" y="224790"/>
                  </a:cubicBezTo>
                  <a:cubicBezTo>
                    <a:pt x="389890" y="232410"/>
                    <a:pt x="317500" y="228600"/>
                    <a:pt x="313690" y="219710"/>
                  </a:cubicBezTo>
                  <a:cubicBezTo>
                    <a:pt x="311150" y="208280"/>
                    <a:pt x="363220" y="168910"/>
                    <a:pt x="393700" y="158750"/>
                  </a:cubicBezTo>
                  <a:cubicBezTo>
                    <a:pt x="425450" y="148590"/>
                    <a:pt x="469900" y="149860"/>
                    <a:pt x="501650" y="161290"/>
                  </a:cubicBezTo>
                  <a:cubicBezTo>
                    <a:pt x="532130" y="171450"/>
                    <a:pt x="582930" y="222250"/>
                    <a:pt x="582930" y="222250"/>
                  </a:cubicBezTo>
                  <a:cubicBezTo>
                    <a:pt x="582930" y="220980"/>
                    <a:pt x="516890" y="184150"/>
                    <a:pt x="501650" y="160020"/>
                  </a:cubicBezTo>
                  <a:cubicBezTo>
                    <a:pt x="490220" y="140970"/>
                    <a:pt x="486410" y="115570"/>
                    <a:pt x="490220" y="95250"/>
                  </a:cubicBezTo>
                  <a:cubicBezTo>
                    <a:pt x="494030" y="76200"/>
                    <a:pt x="510540" y="53340"/>
                    <a:pt x="524510" y="40640"/>
                  </a:cubicBezTo>
                  <a:cubicBezTo>
                    <a:pt x="535940" y="30480"/>
                    <a:pt x="549910" y="25400"/>
                    <a:pt x="563880" y="22860"/>
                  </a:cubicBezTo>
                  <a:cubicBezTo>
                    <a:pt x="577850" y="20320"/>
                    <a:pt x="591820" y="16510"/>
                    <a:pt x="608330" y="25400"/>
                  </a:cubicBezTo>
                  <a:cubicBezTo>
                    <a:pt x="650240" y="50800"/>
                    <a:pt x="782320" y="232410"/>
                    <a:pt x="769620" y="275590"/>
                  </a:cubicBezTo>
                  <a:cubicBezTo>
                    <a:pt x="763270" y="299720"/>
                    <a:pt x="693420" y="314960"/>
                    <a:pt x="690880" y="312420"/>
                  </a:cubicBezTo>
                  <a:cubicBezTo>
                    <a:pt x="689610" y="308610"/>
                    <a:pt x="751840" y="254000"/>
                    <a:pt x="756920" y="257810"/>
                  </a:cubicBezTo>
                  <a:cubicBezTo>
                    <a:pt x="762000" y="261620"/>
                    <a:pt x="716280" y="312420"/>
                    <a:pt x="723900" y="330200"/>
                  </a:cubicBezTo>
                  <a:cubicBezTo>
                    <a:pt x="731520" y="350520"/>
                    <a:pt x="792480" y="375920"/>
                    <a:pt x="816610" y="369570"/>
                  </a:cubicBezTo>
                  <a:cubicBezTo>
                    <a:pt x="838200" y="363220"/>
                    <a:pt x="843280" y="312420"/>
                    <a:pt x="864870" y="303530"/>
                  </a:cubicBezTo>
                  <a:cubicBezTo>
                    <a:pt x="887730" y="294640"/>
                    <a:pt x="928370" y="302260"/>
                    <a:pt x="947420" y="314960"/>
                  </a:cubicBezTo>
                  <a:cubicBezTo>
                    <a:pt x="965200" y="325120"/>
                    <a:pt x="976630" y="344170"/>
                    <a:pt x="981710" y="361950"/>
                  </a:cubicBezTo>
                  <a:cubicBezTo>
                    <a:pt x="988060" y="379730"/>
                    <a:pt x="986790" y="403860"/>
                    <a:pt x="980440" y="421640"/>
                  </a:cubicBezTo>
                  <a:cubicBezTo>
                    <a:pt x="974090" y="438150"/>
                    <a:pt x="960120" y="457200"/>
                    <a:pt x="943610" y="467360"/>
                  </a:cubicBezTo>
                  <a:cubicBezTo>
                    <a:pt x="928370" y="477520"/>
                    <a:pt x="906780" y="483870"/>
                    <a:pt x="886460" y="481330"/>
                  </a:cubicBezTo>
                  <a:cubicBezTo>
                    <a:pt x="863600" y="477520"/>
                    <a:pt x="826770" y="457200"/>
                    <a:pt x="814070" y="434340"/>
                  </a:cubicBezTo>
                  <a:cubicBezTo>
                    <a:pt x="801370" y="412750"/>
                    <a:pt x="802640" y="370840"/>
                    <a:pt x="811530" y="349250"/>
                  </a:cubicBezTo>
                  <a:cubicBezTo>
                    <a:pt x="819150" y="330200"/>
                    <a:pt x="834390" y="314960"/>
                    <a:pt x="853440" y="307340"/>
                  </a:cubicBezTo>
                  <a:cubicBezTo>
                    <a:pt x="875030" y="298450"/>
                    <a:pt x="916940" y="297180"/>
                    <a:pt x="939800" y="309880"/>
                  </a:cubicBezTo>
                  <a:cubicBezTo>
                    <a:pt x="961390" y="321310"/>
                    <a:pt x="984250" y="356870"/>
                    <a:pt x="985520" y="382270"/>
                  </a:cubicBezTo>
                  <a:cubicBezTo>
                    <a:pt x="988060" y="407670"/>
                    <a:pt x="971550" y="445770"/>
                    <a:pt x="952500" y="461010"/>
                  </a:cubicBezTo>
                  <a:cubicBezTo>
                    <a:pt x="932180" y="477520"/>
                    <a:pt x="897890" y="483870"/>
                    <a:pt x="867410" y="477520"/>
                  </a:cubicBezTo>
                  <a:cubicBezTo>
                    <a:pt x="822960" y="468630"/>
                    <a:pt x="742950" y="420370"/>
                    <a:pt x="715010" y="382270"/>
                  </a:cubicBezTo>
                  <a:cubicBezTo>
                    <a:pt x="694690" y="354330"/>
                    <a:pt x="683260" y="314960"/>
                    <a:pt x="689610" y="288290"/>
                  </a:cubicBezTo>
                  <a:cubicBezTo>
                    <a:pt x="697230" y="261620"/>
                    <a:pt x="726440" y="233680"/>
                    <a:pt x="751840" y="223520"/>
                  </a:cubicBezTo>
                  <a:cubicBezTo>
                    <a:pt x="778510" y="212090"/>
                    <a:pt x="825500" y="209550"/>
                    <a:pt x="849630" y="223520"/>
                  </a:cubicBezTo>
                  <a:cubicBezTo>
                    <a:pt x="872490" y="238760"/>
                    <a:pt x="890270" y="287020"/>
                    <a:pt x="891540" y="316230"/>
                  </a:cubicBezTo>
                  <a:cubicBezTo>
                    <a:pt x="892810" y="341630"/>
                    <a:pt x="881380" y="368300"/>
                    <a:pt x="866140" y="388620"/>
                  </a:cubicBezTo>
                  <a:cubicBezTo>
                    <a:pt x="852170" y="410210"/>
                    <a:pt x="829310" y="434340"/>
                    <a:pt x="802640" y="444500"/>
                  </a:cubicBezTo>
                  <a:cubicBezTo>
                    <a:pt x="775970" y="454660"/>
                    <a:pt x="734060" y="457200"/>
                    <a:pt x="704850" y="448310"/>
                  </a:cubicBezTo>
                  <a:cubicBezTo>
                    <a:pt x="679450" y="441960"/>
                    <a:pt x="660400" y="425450"/>
                    <a:pt x="637540" y="402590"/>
                  </a:cubicBezTo>
                  <a:cubicBezTo>
                    <a:pt x="601980" y="367030"/>
                    <a:pt x="549910" y="284480"/>
                    <a:pt x="525780" y="236220"/>
                  </a:cubicBezTo>
                  <a:cubicBezTo>
                    <a:pt x="509270" y="201930"/>
                    <a:pt x="487680" y="149860"/>
                    <a:pt x="494030" y="144780"/>
                  </a:cubicBezTo>
                  <a:cubicBezTo>
                    <a:pt x="499110" y="142240"/>
                    <a:pt x="553720" y="198120"/>
                    <a:pt x="552450" y="199390"/>
                  </a:cubicBezTo>
                  <a:cubicBezTo>
                    <a:pt x="551180" y="200660"/>
                    <a:pt x="524510" y="187960"/>
                    <a:pt x="515620" y="176530"/>
                  </a:cubicBezTo>
                  <a:cubicBezTo>
                    <a:pt x="502920" y="162560"/>
                    <a:pt x="491490" y="135890"/>
                    <a:pt x="488950" y="118110"/>
                  </a:cubicBezTo>
                  <a:cubicBezTo>
                    <a:pt x="487680" y="102870"/>
                    <a:pt x="491490" y="87630"/>
                    <a:pt x="496570" y="74930"/>
                  </a:cubicBezTo>
                  <a:cubicBezTo>
                    <a:pt x="502920" y="62230"/>
                    <a:pt x="513080" y="49530"/>
                    <a:pt x="524510" y="40640"/>
                  </a:cubicBezTo>
                  <a:cubicBezTo>
                    <a:pt x="535940" y="31750"/>
                    <a:pt x="549910" y="25400"/>
                    <a:pt x="563880" y="22860"/>
                  </a:cubicBezTo>
                  <a:cubicBezTo>
                    <a:pt x="577850" y="20320"/>
                    <a:pt x="591820" y="17780"/>
                    <a:pt x="608330" y="25400"/>
                  </a:cubicBezTo>
                  <a:cubicBezTo>
                    <a:pt x="643890" y="43180"/>
                    <a:pt x="723900" y="130810"/>
                    <a:pt x="745490" y="180340"/>
                  </a:cubicBezTo>
                  <a:cubicBezTo>
                    <a:pt x="760730" y="215900"/>
                    <a:pt x="763270" y="254000"/>
                    <a:pt x="754380" y="285750"/>
                  </a:cubicBezTo>
                  <a:cubicBezTo>
                    <a:pt x="744220" y="318770"/>
                    <a:pt x="713740" y="356870"/>
                    <a:pt x="687070" y="372110"/>
                  </a:cubicBezTo>
                  <a:cubicBezTo>
                    <a:pt x="665480" y="386080"/>
                    <a:pt x="641350" y="388620"/>
                    <a:pt x="610870" y="386080"/>
                  </a:cubicBezTo>
                  <a:cubicBezTo>
                    <a:pt x="566420" y="383540"/>
                    <a:pt x="496570" y="335280"/>
                    <a:pt x="448310" y="335280"/>
                  </a:cubicBezTo>
                  <a:cubicBezTo>
                    <a:pt x="410210" y="336550"/>
                    <a:pt x="378460" y="368300"/>
                    <a:pt x="345440" y="370840"/>
                  </a:cubicBezTo>
                  <a:cubicBezTo>
                    <a:pt x="318770" y="372110"/>
                    <a:pt x="289560" y="367030"/>
                    <a:pt x="269240" y="353060"/>
                  </a:cubicBezTo>
                  <a:cubicBezTo>
                    <a:pt x="250190" y="339090"/>
                    <a:pt x="223520" y="290830"/>
                    <a:pt x="227330" y="287020"/>
                  </a:cubicBezTo>
                  <a:cubicBezTo>
                    <a:pt x="231140" y="283210"/>
                    <a:pt x="293370" y="323850"/>
                    <a:pt x="290830" y="330200"/>
                  </a:cubicBezTo>
                  <a:cubicBezTo>
                    <a:pt x="288290" y="336550"/>
                    <a:pt x="240030" y="331470"/>
                    <a:pt x="214630" y="325120"/>
                  </a:cubicBezTo>
                  <a:cubicBezTo>
                    <a:pt x="187960" y="317500"/>
                    <a:pt x="156210" y="304800"/>
                    <a:pt x="134620" y="287020"/>
                  </a:cubicBezTo>
                  <a:cubicBezTo>
                    <a:pt x="114300" y="270510"/>
                    <a:pt x="106680" y="237490"/>
                    <a:pt x="87630" y="223520"/>
                  </a:cubicBezTo>
                  <a:cubicBezTo>
                    <a:pt x="71120" y="210820"/>
                    <a:pt x="44450" y="212090"/>
                    <a:pt x="30480" y="201930"/>
                  </a:cubicBezTo>
                  <a:cubicBezTo>
                    <a:pt x="19050" y="193040"/>
                    <a:pt x="11430" y="180340"/>
                    <a:pt x="7620" y="167640"/>
                  </a:cubicBezTo>
                  <a:cubicBezTo>
                    <a:pt x="2540" y="156210"/>
                    <a:pt x="1270" y="140970"/>
                    <a:pt x="2540" y="127000"/>
                  </a:cubicBezTo>
                  <a:cubicBezTo>
                    <a:pt x="3810" y="114300"/>
                    <a:pt x="8890" y="100330"/>
                    <a:pt x="16510" y="88900"/>
                  </a:cubicBezTo>
                  <a:cubicBezTo>
                    <a:pt x="24130" y="78740"/>
                    <a:pt x="34290" y="68580"/>
                    <a:pt x="46990" y="62230"/>
                  </a:cubicBezTo>
                  <a:cubicBezTo>
                    <a:pt x="63500" y="54610"/>
                    <a:pt x="82550" y="52070"/>
                    <a:pt x="109220" y="52070"/>
                  </a:cubicBezTo>
                  <a:cubicBezTo>
                    <a:pt x="162560" y="53340"/>
                    <a:pt x="279400" y="102870"/>
                    <a:pt x="347980" y="90170"/>
                  </a:cubicBezTo>
                  <a:cubicBezTo>
                    <a:pt x="405130" y="78740"/>
                    <a:pt x="457200" y="11430"/>
                    <a:pt x="495300" y="3810"/>
                  </a:cubicBezTo>
                  <a:cubicBezTo>
                    <a:pt x="518160" y="0"/>
                    <a:pt x="535940" y="3810"/>
                    <a:pt x="551180" y="11430"/>
                  </a:cubicBezTo>
                  <a:cubicBezTo>
                    <a:pt x="566420" y="20320"/>
                    <a:pt x="580390" y="39370"/>
                    <a:pt x="586740" y="53340"/>
                  </a:cubicBezTo>
                  <a:cubicBezTo>
                    <a:pt x="591820" y="66040"/>
                    <a:pt x="593090" y="78740"/>
                    <a:pt x="590550" y="91440"/>
                  </a:cubicBezTo>
                  <a:cubicBezTo>
                    <a:pt x="588010" y="106680"/>
                    <a:pt x="563880" y="139700"/>
                    <a:pt x="563880" y="139700"/>
                  </a:cubicBezTo>
                </a:path>
              </a:pathLst>
            </a:custGeom>
            <a:solidFill>
              <a:srgbClr val="0571D3"/>
            </a:solidFill>
            <a:ln cap="sq">
              <a:noFill/>
              <a:prstDash val="solid"/>
              <a:miter/>
            </a:ln>
          </p:spPr>
          <p:txBody>
            <a:bodyPr/>
            <a:lstStyle/>
            <a:p>
              <a:endParaRPr lang="en-GB"/>
            </a:p>
          </p:txBody>
        </p:sp>
      </p:grpSp>
      <p:grpSp>
        <p:nvGrpSpPr>
          <p:cNvPr id="131" name="Group 131"/>
          <p:cNvGrpSpPr/>
          <p:nvPr/>
        </p:nvGrpSpPr>
        <p:grpSpPr>
          <a:xfrm>
            <a:off x="13858875" y="1376362"/>
            <a:ext cx="182880" cy="188595"/>
            <a:chOff x="0" y="0"/>
            <a:chExt cx="243840" cy="251460"/>
          </a:xfrm>
        </p:grpSpPr>
        <p:sp>
          <p:nvSpPr>
            <p:cNvPr id="132" name="Freeform 132"/>
            <p:cNvSpPr/>
            <p:nvPr/>
          </p:nvSpPr>
          <p:spPr>
            <a:xfrm>
              <a:off x="43180" y="48260"/>
              <a:ext cx="149860" cy="153670"/>
            </a:xfrm>
            <a:custGeom>
              <a:avLst/>
              <a:gdLst/>
              <a:ahLst/>
              <a:cxnLst/>
              <a:rect l="l" t="t" r="r" b="b"/>
              <a:pathLst>
                <a:path w="149860" h="153670">
                  <a:moveTo>
                    <a:pt x="149860" y="53340"/>
                  </a:moveTo>
                  <a:cubicBezTo>
                    <a:pt x="129540" y="133350"/>
                    <a:pt x="118110" y="139700"/>
                    <a:pt x="107950" y="144780"/>
                  </a:cubicBezTo>
                  <a:cubicBezTo>
                    <a:pt x="96520" y="149860"/>
                    <a:pt x="85090" y="153670"/>
                    <a:pt x="72390" y="151130"/>
                  </a:cubicBezTo>
                  <a:cubicBezTo>
                    <a:pt x="53340" y="148590"/>
                    <a:pt x="21590" y="133350"/>
                    <a:pt x="11430" y="115570"/>
                  </a:cubicBezTo>
                  <a:cubicBezTo>
                    <a:pt x="0" y="96520"/>
                    <a:pt x="1270" y="62230"/>
                    <a:pt x="7620" y="44450"/>
                  </a:cubicBezTo>
                  <a:cubicBezTo>
                    <a:pt x="11430" y="31750"/>
                    <a:pt x="17780" y="22860"/>
                    <a:pt x="29210" y="15240"/>
                  </a:cubicBezTo>
                  <a:cubicBezTo>
                    <a:pt x="45720" y="6350"/>
                    <a:pt x="81280" y="0"/>
                    <a:pt x="99060" y="2540"/>
                  </a:cubicBezTo>
                  <a:cubicBezTo>
                    <a:pt x="111760" y="5080"/>
                    <a:pt x="130810" y="21590"/>
                    <a:pt x="130810" y="21590"/>
                  </a:cubicBezTo>
                </a:path>
              </a:pathLst>
            </a:custGeom>
            <a:solidFill>
              <a:srgbClr val="0571D3"/>
            </a:solidFill>
            <a:ln cap="sq">
              <a:noFill/>
              <a:prstDash val="solid"/>
              <a:miter/>
            </a:ln>
          </p:spPr>
          <p:txBody>
            <a:bodyPr/>
            <a:lstStyle/>
            <a:p>
              <a:endParaRPr lang="en-GB"/>
            </a:p>
          </p:txBody>
        </p:sp>
      </p:grpSp>
      <p:grpSp>
        <p:nvGrpSpPr>
          <p:cNvPr id="133" name="Group 133"/>
          <p:cNvGrpSpPr/>
          <p:nvPr/>
        </p:nvGrpSpPr>
        <p:grpSpPr>
          <a:xfrm>
            <a:off x="13752195" y="1349692"/>
            <a:ext cx="385762" cy="321945"/>
            <a:chOff x="0" y="0"/>
            <a:chExt cx="514350" cy="429260"/>
          </a:xfrm>
        </p:grpSpPr>
        <p:sp>
          <p:nvSpPr>
            <p:cNvPr id="134" name="Freeform 134"/>
            <p:cNvSpPr/>
            <p:nvPr/>
          </p:nvSpPr>
          <p:spPr>
            <a:xfrm>
              <a:off x="48260" y="44450"/>
              <a:ext cx="426720" cy="336550"/>
            </a:xfrm>
            <a:custGeom>
              <a:avLst/>
              <a:gdLst/>
              <a:ahLst/>
              <a:cxnLst/>
              <a:rect l="l" t="t" r="r" b="b"/>
              <a:pathLst>
                <a:path w="426720" h="336550">
                  <a:moveTo>
                    <a:pt x="204470" y="191770"/>
                  </a:moveTo>
                  <a:cubicBezTo>
                    <a:pt x="158750" y="198120"/>
                    <a:pt x="184150" y="248920"/>
                    <a:pt x="179070" y="271780"/>
                  </a:cubicBezTo>
                  <a:cubicBezTo>
                    <a:pt x="173990" y="290830"/>
                    <a:pt x="160020" y="309880"/>
                    <a:pt x="146050" y="320040"/>
                  </a:cubicBezTo>
                  <a:cubicBezTo>
                    <a:pt x="130810" y="330200"/>
                    <a:pt x="105410" y="335280"/>
                    <a:pt x="88900" y="334010"/>
                  </a:cubicBezTo>
                  <a:cubicBezTo>
                    <a:pt x="74930" y="332740"/>
                    <a:pt x="62230" y="327660"/>
                    <a:pt x="52070" y="320040"/>
                  </a:cubicBezTo>
                  <a:cubicBezTo>
                    <a:pt x="38100" y="309880"/>
                    <a:pt x="26670" y="292100"/>
                    <a:pt x="19050" y="271780"/>
                  </a:cubicBezTo>
                  <a:cubicBezTo>
                    <a:pt x="7620" y="245110"/>
                    <a:pt x="2540" y="201930"/>
                    <a:pt x="2540" y="168910"/>
                  </a:cubicBezTo>
                  <a:cubicBezTo>
                    <a:pt x="1270" y="137160"/>
                    <a:pt x="0" y="102870"/>
                    <a:pt x="15240" y="78740"/>
                  </a:cubicBezTo>
                  <a:cubicBezTo>
                    <a:pt x="29210" y="53340"/>
                    <a:pt x="58420" y="33020"/>
                    <a:pt x="91440" y="20320"/>
                  </a:cubicBezTo>
                  <a:cubicBezTo>
                    <a:pt x="134620" y="3810"/>
                    <a:pt x="210820" y="0"/>
                    <a:pt x="255270" y="6350"/>
                  </a:cubicBezTo>
                  <a:cubicBezTo>
                    <a:pt x="290830" y="11430"/>
                    <a:pt x="323850" y="20320"/>
                    <a:pt x="342900" y="43180"/>
                  </a:cubicBezTo>
                  <a:cubicBezTo>
                    <a:pt x="365760" y="68580"/>
                    <a:pt x="379730" y="132080"/>
                    <a:pt x="370840" y="165100"/>
                  </a:cubicBezTo>
                  <a:cubicBezTo>
                    <a:pt x="364490" y="191770"/>
                    <a:pt x="339090" y="214630"/>
                    <a:pt x="316230" y="228600"/>
                  </a:cubicBezTo>
                  <a:cubicBezTo>
                    <a:pt x="293370" y="243840"/>
                    <a:pt x="241300" y="260350"/>
                    <a:pt x="236220" y="252730"/>
                  </a:cubicBezTo>
                  <a:cubicBezTo>
                    <a:pt x="231140" y="245110"/>
                    <a:pt x="302260" y="195580"/>
                    <a:pt x="303530" y="168910"/>
                  </a:cubicBezTo>
                  <a:cubicBezTo>
                    <a:pt x="303530" y="147320"/>
                    <a:pt x="273050" y="106680"/>
                    <a:pt x="257810" y="105410"/>
                  </a:cubicBezTo>
                  <a:cubicBezTo>
                    <a:pt x="245110" y="104140"/>
                    <a:pt x="222250" y="140970"/>
                    <a:pt x="219710" y="139700"/>
                  </a:cubicBezTo>
                  <a:cubicBezTo>
                    <a:pt x="217170" y="137160"/>
                    <a:pt x="229870" y="111760"/>
                    <a:pt x="238760" y="100330"/>
                  </a:cubicBezTo>
                  <a:cubicBezTo>
                    <a:pt x="247650" y="90170"/>
                    <a:pt x="260350" y="81280"/>
                    <a:pt x="273050" y="74930"/>
                  </a:cubicBezTo>
                  <a:cubicBezTo>
                    <a:pt x="285750" y="69850"/>
                    <a:pt x="300990" y="67310"/>
                    <a:pt x="314960" y="68580"/>
                  </a:cubicBezTo>
                  <a:cubicBezTo>
                    <a:pt x="328930" y="69850"/>
                    <a:pt x="342900" y="73660"/>
                    <a:pt x="355600" y="82550"/>
                  </a:cubicBezTo>
                  <a:cubicBezTo>
                    <a:pt x="370840" y="93980"/>
                    <a:pt x="387350" y="116840"/>
                    <a:pt x="393700" y="133350"/>
                  </a:cubicBezTo>
                  <a:cubicBezTo>
                    <a:pt x="398780" y="147320"/>
                    <a:pt x="402590" y="163830"/>
                    <a:pt x="394970" y="176530"/>
                  </a:cubicBezTo>
                  <a:cubicBezTo>
                    <a:pt x="379730" y="200660"/>
                    <a:pt x="288290" y="238760"/>
                    <a:pt x="262890" y="236220"/>
                  </a:cubicBezTo>
                  <a:cubicBezTo>
                    <a:pt x="251460" y="234950"/>
                    <a:pt x="246380" y="227330"/>
                    <a:pt x="240030" y="218440"/>
                  </a:cubicBezTo>
                  <a:cubicBezTo>
                    <a:pt x="229870" y="201930"/>
                    <a:pt x="215900" y="160020"/>
                    <a:pt x="219710" y="137160"/>
                  </a:cubicBezTo>
                  <a:cubicBezTo>
                    <a:pt x="223520" y="118110"/>
                    <a:pt x="236220" y="100330"/>
                    <a:pt x="250190" y="88900"/>
                  </a:cubicBezTo>
                  <a:cubicBezTo>
                    <a:pt x="265430" y="77470"/>
                    <a:pt x="285750" y="67310"/>
                    <a:pt x="304800" y="68580"/>
                  </a:cubicBezTo>
                  <a:cubicBezTo>
                    <a:pt x="327660" y="69850"/>
                    <a:pt x="365760" y="85090"/>
                    <a:pt x="379730" y="105410"/>
                  </a:cubicBezTo>
                  <a:cubicBezTo>
                    <a:pt x="393700" y="125730"/>
                    <a:pt x="400050" y="165100"/>
                    <a:pt x="391160" y="189230"/>
                  </a:cubicBezTo>
                  <a:cubicBezTo>
                    <a:pt x="382270" y="212090"/>
                    <a:pt x="353060" y="238760"/>
                    <a:pt x="328930" y="245110"/>
                  </a:cubicBezTo>
                  <a:cubicBezTo>
                    <a:pt x="304800" y="251460"/>
                    <a:pt x="266700" y="238760"/>
                    <a:pt x="247650" y="224790"/>
                  </a:cubicBezTo>
                  <a:cubicBezTo>
                    <a:pt x="232410" y="213360"/>
                    <a:pt x="222250" y="193040"/>
                    <a:pt x="219710" y="175260"/>
                  </a:cubicBezTo>
                  <a:cubicBezTo>
                    <a:pt x="215900" y="157480"/>
                    <a:pt x="218440" y="134620"/>
                    <a:pt x="227330" y="118110"/>
                  </a:cubicBezTo>
                  <a:cubicBezTo>
                    <a:pt x="234950" y="102870"/>
                    <a:pt x="251460" y="86360"/>
                    <a:pt x="266700" y="77470"/>
                  </a:cubicBezTo>
                  <a:cubicBezTo>
                    <a:pt x="283210" y="69850"/>
                    <a:pt x="321310" y="64770"/>
                    <a:pt x="323850" y="69850"/>
                  </a:cubicBezTo>
                  <a:cubicBezTo>
                    <a:pt x="326390" y="77470"/>
                    <a:pt x="224790" y="144780"/>
                    <a:pt x="219710" y="139700"/>
                  </a:cubicBezTo>
                  <a:cubicBezTo>
                    <a:pt x="215900" y="135890"/>
                    <a:pt x="240030" y="97790"/>
                    <a:pt x="254000" y="86360"/>
                  </a:cubicBezTo>
                  <a:cubicBezTo>
                    <a:pt x="265430" y="76200"/>
                    <a:pt x="279400" y="71120"/>
                    <a:pt x="293370" y="69850"/>
                  </a:cubicBezTo>
                  <a:cubicBezTo>
                    <a:pt x="307340" y="67310"/>
                    <a:pt x="322580" y="68580"/>
                    <a:pt x="336550" y="73660"/>
                  </a:cubicBezTo>
                  <a:cubicBezTo>
                    <a:pt x="349250" y="77470"/>
                    <a:pt x="361950" y="82550"/>
                    <a:pt x="372110" y="96520"/>
                  </a:cubicBezTo>
                  <a:cubicBezTo>
                    <a:pt x="391160" y="120650"/>
                    <a:pt x="426720" y="191770"/>
                    <a:pt x="414020" y="222250"/>
                  </a:cubicBezTo>
                  <a:cubicBezTo>
                    <a:pt x="402590" y="252730"/>
                    <a:pt x="342900" y="274320"/>
                    <a:pt x="308610" y="283210"/>
                  </a:cubicBezTo>
                  <a:cubicBezTo>
                    <a:pt x="281940" y="289560"/>
                    <a:pt x="255270" y="288290"/>
                    <a:pt x="231140" y="280670"/>
                  </a:cubicBezTo>
                  <a:cubicBezTo>
                    <a:pt x="204470" y="274320"/>
                    <a:pt x="171450" y="262890"/>
                    <a:pt x="157480" y="240030"/>
                  </a:cubicBezTo>
                  <a:cubicBezTo>
                    <a:pt x="140970" y="213360"/>
                    <a:pt x="135890" y="148590"/>
                    <a:pt x="152400" y="119380"/>
                  </a:cubicBezTo>
                  <a:cubicBezTo>
                    <a:pt x="166370" y="93980"/>
                    <a:pt x="220980" y="64770"/>
                    <a:pt x="240030" y="73660"/>
                  </a:cubicBezTo>
                  <a:cubicBezTo>
                    <a:pt x="259080" y="81280"/>
                    <a:pt x="276860" y="157480"/>
                    <a:pt x="265430" y="168910"/>
                  </a:cubicBezTo>
                  <a:cubicBezTo>
                    <a:pt x="254000" y="180340"/>
                    <a:pt x="184150" y="128270"/>
                    <a:pt x="168910" y="140970"/>
                  </a:cubicBezTo>
                  <a:cubicBezTo>
                    <a:pt x="153670" y="153670"/>
                    <a:pt x="182880" y="224790"/>
                    <a:pt x="181610" y="251460"/>
                  </a:cubicBezTo>
                  <a:cubicBezTo>
                    <a:pt x="180340" y="267970"/>
                    <a:pt x="179070" y="278130"/>
                    <a:pt x="171450" y="290830"/>
                  </a:cubicBezTo>
                  <a:cubicBezTo>
                    <a:pt x="162560" y="304800"/>
                    <a:pt x="143510" y="322580"/>
                    <a:pt x="128270" y="328930"/>
                  </a:cubicBezTo>
                  <a:cubicBezTo>
                    <a:pt x="115570" y="335280"/>
                    <a:pt x="102870" y="336550"/>
                    <a:pt x="88900" y="334010"/>
                  </a:cubicBezTo>
                  <a:cubicBezTo>
                    <a:pt x="72390" y="330200"/>
                    <a:pt x="49530" y="320040"/>
                    <a:pt x="36830" y="306070"/>
                  </a:cubicBezTo>
                  <a:cubicBezTo>
                    <a:pt x="24130" y="293370"/>
                    <a:pt x="19050" y="274320"/>
                    <a:pt x="16510" y="251460"/>
                  </a:cubicBezTo>
                  <a:cubicBezTo>
                    <a:pt x="12700" y="217170"/>
                    <a:pt x="19050" y="151130"/>
                    <a:pt x="34290" y="115570"/>
                  </a:cubicBezTo>
                  <a:cubicBezTo>
                    <a:pt x="45720" y="88900"/>
                    <a:pt x="60960" y="68580"/>
                    <a:pt x="83820" y="54610"/>
                  </a:cubicBezTo>
                  <a:cubicBezTo>
                    <a:pt x="109220" y="38100"/>
                    <a:pt x="156210" y="33020"/>
                    <a:pt x="184150" y="33020"/>
                  </a:cubicBezTo>
                  <a:cubicBezTo>
                    <a:pt x="205740" y="31750"/>
                    <a:pt x="224790" y="35560"/>
                    <a:pt x="240030" y="41910"/>
                  </a:cubicBezTo>
                  <a:cubicBezTo>
                    <a:pt x="252730" y="46990"/>
                    <a:pt x="262890" y="52070"/>
                    <a:pt x="271780" y="62230"/>
                  </a:cubicBezTo>
                  <a:cubicBezTo>
                    <a:pt x="281940" y="74930"/>
                    <a:pt x="290830" y="97790"/>
                    <a:pt x="292100" y="114300"/>
                  </a:cubicBezTo>
                  <a:cubicBezTo>
                    <a:pt x="292100" y="127000"/>
                    <a:pt x="288290" y="139700"/>
                    <a:pt x="283210" y="149860"/>
                  </a:cubicBezTo>
                  <a:cubicBezTo>
                    <a:pt x="278130" y="161290"/>
                    <a:pt x="269240" y="171450"/>
                    <a:pt x="259080" y="179070"/>
                  </a:cubicBezTo>
                  <a:cubicBezTo>
                    <a:pt x="245110" y="186690"/>
                    <a:pt x="204470" y="191770"/>
                    <a:pt x="204470" y="191770"/>
                  </a:cubicBezTo>
                </a:path>
              </a:pathLst>
            </a:custGeom>
            <a:solidFill>
              <a:srgbClr val="0571D3"/>
            </a:solidFill>
            <a:ln cap="sq">
              <a:noFill/>
              <a:prstDash val="solid"/>
              <a:miter/>
            </a:ln>
          </p:spPr>
          <p:txBody>
            <a:bodyPr/>
            <a:lstStyle/>
            <a:p>
              <a:endParaRPr lang="en-GB"/>
            </a:p>
          </p:txBody>
        </p:sp>
      </p:grpSp>
      <p:grpSp>
        <p:nvGrpSpPr>
          <p:cNvPr id="135" name="Group 135"/>
          <p:cNvGrpSpPr/>
          <p:nvPr/>
        </p:nvGrpSpPr>
        <p:grpSpPr>
          <a:xfrm>
            <a:off x="12597765" y="1125855"/>
            <a:ext cx="369570" cy="214312"/>
            <a:chOff x="0" y="0"/>
            <a:chExt cx="492760" cy="285750"/>
          </a:xfrm>
        </p:grpSpPr>
        <p:sp>
          <p:nvSpPr>
            <p:cNvPr id="136" name="Freeform 136"/>
            <p:cNvSpPr/>
            <p:nvPr/>
          </p:nvSpPr>
          <p:spPr>
            <a:xfrm>
              <a:off x="46990" y="46990"/>
              <a:ext cx="394970" cy="190500"/>
            </a:xfrm>
            <a:custGeom>
              <a:avLst/>
              <a:gdLst/>
              <a:ahLst/>
              <a:cxnLst/>
              <a:rect l="l" t="t" r="r" b="b"/>
              <a:pathLst>
                <a:path w="394970" h="190500">
                  <a:moveTo>
                    <a:pt x="107950" y="140970"/>
                  </a:moveTo>
                  <a:cubicBezTo>
                    <a:pt x="45720" y="146050"/>
                    <a:pt x="35560" y="130810"/>
                    <a:pt x="38100" y="127000"/>
                  </a:cubicBezTo>
                  <a:cubicBezTo>
                    <a:pt x="41910" y="120650"/>
                    <a:pt x="72390" y="132080"/>
                    <a:pt x="90170" y="128270"/>
                  </a:cubicBezTo>
                  <a:cubicBezTo>
                    <a:pt x="109220" y="124460"/>
                    <a:pt x="135890" y="92710"/>
                    <a:pt x="149860" y="97790"/>
                  </a:cubicBezTo>
                  <a:cubicBezTo>
                    <a:pt x="161290" y="102870"/>
                    <a:pt x="175260" y="143510"/>
                    <a:pt x="170180" y="149860"/>
                  </a:cubicBezTo>
                  <a:cubicBezTo>
                    <a:pt x="166370" y="154940"/>
                    <a:pt x="151130" y="152400"/>
                    <a:pt x="143510" y="147320"/>
                  </a:cubicBezTo>
                  <a:cubicBezTo>
                    <a:pt x="132080" y="140970"/>
                    <a:pt x="116840" y="118110"/>
                    <a:pt x="116840" y="106680"/>
                  </a:cubicBezTo>
                  <a:cubicBezTo>
                    <a:pt x="116840" y="96520"/>
                    <a:pt x="123190" y="83820"/>
                    <a:pt x="130810" y="81280"/>
                  </a:cubicBezTo>
                  <a:cubicBezTo>
                    <a:pt x="138430" y="77470"/>
                    <a:pt x="158750" y="85090"/>
                    <a:pt x="158750" y="85090"/>
                  </a:cubicBezTo>
                  <a:cubicBezTo>
                    <a:pt x="158750" y="86360"/>
                    <a:pt x="125730" y="87630"/>
                    <a:pt x="125730" y="85090"/>
                  </a:cubicBezTo>
                  <a:cubicBezTo>
                    <a:pt x="124460" y="81280"/>
                    <a:pt x="144780" y="68580"/>
                    <a:pt x="158750" y="62230"/>
                  </a:cubicBezTo>
                  <a:cubicBezTo>
                    <a:pt x="180340" y="54610"/>
                    <a:pt x="217170" y="57150"/>
                    <a:pt x="247650" y="49530"/>
                  </a:cubicBezTo>
                  <a:cubicBezTo>
                    <a:pt x="283210" y="40640"/>
                    <a:pt x="334010" y="2540"/>
                    <a:pt x="356870" y="7620"/>
                  </a:cubicBezTo>
                  <a:cubicBezTo>
                    <a:pt x="369570" y="10160"/>
                    <a:pt x="382270" y="26670"/>
                    <a:pt x="382270" y="35560"/>
                  </a:cubicBezTo>
                  <a:cubicBezTo>
                    <a:pt x="382270" y="43180"/>
                    <a:pt x="374650" y="52070"/>
                    <a:pt x="363220" y="57150"/>
                  </a:cubicBezTo>
                  <a:cubicBezTo>
                    <a:pt x="341630" y="67310"/>
                    <a:pt x="278130" y="49530"/>
                    <a:pt x="242570" y="58420"/>
                  </a:cubicBezTo>
                  <a:cubicBezTo>
                    <a:pt x="212090" y="64770"/>
                    <a:pt x="186690" y="88900"/>
                    <a:pt x="162560" y="95250"/>
                  </a:cubicBezTo>
                  <a:cubicBezTo>
                    <a:pt x="146050" y="99060"/>
                    <a:pt x="130810" y="101600"/>
                    <a:pt x="118110" y="97790"/>
                  </a:cubicBezTo>
                  <a:cubicBezTo>
                    <a:pt x="107950" y="95250"/>
                    <a:pt x="93980" y="85090"/>
                    <a:pt x="92710" y="76200"/>
                  </a:cubicBezTo>
                  <a:cubicBezTo>
                    <a:pt x="91440" y="68580"/>
                    <a:pt x="97790" y="55880"/>
                    <a:pt x="110490" y="48260"/>
                  </a:cubicBezTo>
                  <a:cubicBezTo>
                    <a:pt x="146050" y="27940"/>
                    <a:pt x="328930" y="22860"/>
                    <a:pt x="368300" y="33020"/>
                  </a:cubicBezTo>
                  <a:cubicBezTo>
                    <a:pt x="382270" y="36830"/>
                    <a:pt x="389890" y="41910"/>
                    <a:pt x="392430" y="49530"/>
                  </a:cubicBezTo>
                  <a:cubicBezTo>
                    <a:pt x="394970" y="57150"/>
                    <a:pt x="393700" y="69850"/>
                    <a:pt x="386080" y="77470"/>
                  </a:cubicBezTo>
                  <a:cubicBezTo>
                    <a:pt x="360680" y="97790"/>
                    <a:pt x="171450" y="107950"/>
                    <a:pt x="160020" y="90170"/>
                  </a:cubicBezTo>
                  <a:cubicBezTo>
                    <a:pt x="154940" y="85090"/>
                    <a:pt x="165100" y="69850"/>
                    <a:pt x="172720" y="63500"/>
                  </a:cubicBezTo>
                  <a:cubicBezTo>
                    <a:pt x="179070" y="57150"/>
                    <a:pt x="189230" y="54610"/>
                    <a:pt x="199390" y="54610"/>
                  </a:cubicBezTo>
                  <a:cubicBezTo>
                    <a:pt x="209550" y="54610"/>
                    <a:pt x="224790" y="58420"/>
                    <a:pt x="232410" y="66040"/>
                  </a:cubicBezTo>
                  <a:cubicBezTo>
                    <a:pt x="238760" y="72390"/>
                    <a:pt x="245110" y="83820"/>
                    <a:pt x="243840" y="93980"/>
                  </a:cubicBezTo>
                  <a:cubicBezTo>
                    <a:pt x="242570" y="105410"/>
                    <a:pt x="233680" y="120650"/>
                    <a:pt x="218440" y="129540"/>
                  </a:cubicBezTo>
                  <a:cubicBezTo>
                    <a:pt x="194310" y="143510"/>
                    <a:pt x="121920" y="133350"/>
                    <a:pt x="87630" y="140970"/>
                  </a:cubicBezTo>
                  <a:cubicBezTo>
                    <a:pt x="64770" y="147320"/>
                    <a:pt x="45720" y="165100"/>
                    <a:pt x="31750" y="162560"/>
                  </a:cubicBezTo>
                  <a:cubicBezTo>
                    <a:pt x="21590" y="160020"/>
                    <a:pt x="8890" y="146050"/>
                    <a:pt x="8890" y="138430"/>
                  </a:cubicBezTo>
                  <a:cubicBezTo>
                    <a:pt x="7620" y="129540"/>
                    <a:pt x="13970" y="119380"/>
                    <a:pt x="24130" y="113030"/>
                  </a:cubicBezTo>
                  <a:cubicBezTo>
                    <a:pt x="45720" y="101600"/>
                    <a:pt x="123190" y="104140"/>
                    <a:pt x="157480" y="111760"/>
                  </a:cubicBezTo>
                  <a:cubicBezTo>
                    <a:pt x="179070" y="116840"/>
                    <a:pt x="200660" y="127000"/>
                    <a:pt x="208280" y="137160"/>
                  </a:cubicBezTo>
                  <a:cubicBezTo>
                    <a:pt x="213360" y="144780"/>
                    <a:pt x="213360" y="154940"/>
                    <a:pt x="210820" y="161290"/>
                  </a:cubicBezTo>
                  <a:cubicBezTo>
                    <a:pt x="208280" y="167640"/>
                    <a:pt x="186690" y="176530"/>
                    <a:pt x="186690" y="177800"/>
                  </a:cubicBezTo>
                  <a:cubicBezTo>
                    <a:pt x="187960" y="177800"/>
                    <a:pt x="200660" y="173990"/>
                    <a:pt x="200660" y="173990"/>
                  </a:cubicBezTo>
                  <a:cubicBezTo>
                    <a:pt x="199390" y="172720"/>
                    <a:pt x="182880" y="177800"/>
                    <a:pt x="176530" y="175260"/>
                  </a:cubicBezTo>
                  <a:cubicBezTo>
                    <a:pt x="170180" y="171450"/>
                    <a:pt x="162560" y="162560"/>
                    <a:pt x="162560" y="156210"/>
                  </a:cubicBezTo>
                  <a:cubicBezTo>
                    <a:pt x="161290" y="148590"/>
                    <a:pt x="165100" y="138430"/>
                    <a:pt x="170180" y="133350"/>
                  </a:cubicBezTo>
                  <a:cubicBezTo>
                    <a:pt x="175260" y="128270"/>
                    <a:pt x="185420" y="125730"/>
                    <a:pt x="193040" y="127000"/>
                  </a:cubicBezTo>
                  <a:cubicBezTo>
                    <a:pt x="199390" y="128270"/>
                    <a:pt x="208280" y="135890"/>
                    <a:pt x="210820" y="142240"/>
                  </a:cubicBezTo>
                  <a:cubicBezTo>
                    <a:pt x="213360" y="151130"/>
                    <a:pt x="208280" y="167640"/>
                    <a:pt x="201930" y="172720"/>
                  </a:cubicBezTo>
                  <a:cubicBezTo>
                    <a:pt x="196850" y="176530"/>
                    <a:pt x="185420" y="177800"/>
                    <a:pt x="179070" y="176530"/>
                  </a:cubicBezTo>
                  <a:cubicBezTo>
                    <a:pt x="172720" y="173990"/>
                    <a:pt x="162560" y="165100"/>
                    <a:pt x="162560" y="158750"/>
                  </a:cubicBezTo>
                  <a:cubicBezTo>
                    <a:pt x="162560" y="149860"/>
                    <a:pt x="177800" y="127000"/>
                    <a:pt x="186690" y="127000"/>
                  </a:cubicBezTo>
                  <a:cubicBezTo>
                    <a:pt x="195580" y="125730"/>
                    <a:pt x="210820" y="140970"/>
                    <a:pt x="212090" y="148590"/>
                  </a:cubicBezTo>
                  <a:cubicBezTo>
                    <a:pt x="213360" y="157480"/>
                    <a:pt x="201930" y="173990"/>
                    <a:pt x="193040" y="176530"/>
                  </a:cubicBezTo>
                  <a:cubicBezTo>
                    <a:pt x="184150" y="179070"/>
                    <a:pt x="172720" y="166370"/>
                    <a:pt x="157480" y="162560"/>
                  </a:cubicBezTo>
                  <a:cubicBezTo>
                    <a:pt x="127000" y="157480"/>
                    <a:pt x="39370" y="173990"/>
                    <a:pt x="20320" y="158750"/>
                  </a:cubicBezTo>
                  <a:cubicBezTo>
                    <a:pt x="11430" y="149860"/>
                    <a:pt x="8890" y="130810"/>
                    <a:pt x="13970" y="120650"/>
                  </a:cubicBezTo>
                  <a:cubicBezTo>
                    <a:pt x="21590" y="107950"/>
                    <a:pt x="49530" y="97790"/>
                    <a:pt x="71120" y="91440"/>
                  </a:cubicBezTo>
                  <a:cubicBezTo>
                    <a:pt x="97790" y="85090"/>
                    <a:pt x="142240" y="83820"/>
                    <a:pt x="162560" y="90170"/>
                  </a:cubicBezTo>
                  <a:cubicBezTo>
                    <a:pt x="172720" y="92710"/>
                    <a:pt x="186690" y="102870"/>
                    <a:pt x="185420" y="105410"/>
                  </a:cubicBezTo>
                  <a:cubicBezTo>
                    <a:pt x="184150" y="107950"/>
                    <a:pt x="162560" y="107950"/>
                    <a:pt x="153670" y="102870"/>
                  </a:cubicBezTo>
                  <a:cubicBezTo>
                    <a:pt x="143510" y="99060"/>
                    <a:pt x="128270" y="86360"/>
                    <a:pt x="127000" y="76200"/>
                  </a:cubicBezTo>
                  <a:cubicBezTo>
                    <a:pt x="127000" y="64770"/>
                    <a:pt x="139700" y="49530"/>
                    <a:pt x="156210" y="40640"/>
                  </a:cubicBezTo>
                  <a:cubicBezTo>
                    <a:pt x="194310" y="21590"/>
                    <a:pt x="342900" y="20320"/>
                    <a:pt x="374650" y="34290"/>
                  </a:cubicBezTo>
                  <a:cubicBezTo>
                    <a:pt x="386080" y="39370"/>
                    <a:pt x="392430" y="48260"/>
                    <a:pt x="393700" y="55880"/>
                  </a:cubicBezTo>
                  <a:cubicBezTo>
                    <a:pt x="394970" y="63500"/>
                    <a:pt x="389890" y="74930"/>
                    <a:pt x="381000" y="81280"/>
                  </a:cubicBezTo>
                  <a:cubicBezTo>
                    <a:pt x="360680" y="95250"/>
                    <a:pt x="300990" y="96520"/>
                    <a:pt x="257810" y="97790"/>
                  </a:cubicBezTo>
                  <a:cubicBezTo>
                    <a:pt x="208280" y="100330"/>
                    <a:pt x="121920" y="106680"/>
                    <a:pt x="101600" y="92710"/>
                  </a:cubicBezTo>
                  <a:cubicBezTo>
                    <a:pt x="93980" y="86360"/>
                    <a:pt x="91440" y="77470"/>
                    <a:pt x="92710" y="71120"/>
                  </a:cubicBezTo>
                  <a:cubicBezTo>
                    <a:pt x="92710" y="63500"/>
                    <a:pt x="96520" y="57150"/>
                    <a:pt x="105410" y="50800"/>
                  </a:cubicBezTo>
                  <a:cubicBezTo>
                    <a:pt x="127000" y="34290"/>
                    <a:pt x="217170" y="10160"/>
                    <a:pt x="264160" y="3810"/>
                  </a:cubicBezTo>
                  <a:cubicBezTo>
                    <a:pt x="302260" y="0"/>
                    <a:pt x="351790" y="0"/>
                    <a:pt x="368300" y="10160"/>
                  </a:cubicBezTo>
                  <a:cubicBezTo>
                    <a:pt x="377190" y="15240"/>
                    <a:pt x="381000" y="22860"/>
                    <a:pt x="382270" y="29210"/>
                  </a:cubicBezTo>
                  <a:cubicBezTo>
                    <a:pt x="383540" y="36830"/>
                    <a:pt x="382270" y="44450"/>
                    <a:pt x="374650" y="52070"/>
                  </a:cubicBezTo>
                  <a:cubicBezTo>
                    <a:pt x="350520" y="74930"/>
                    <a:pt x="203200" y="113030"/>
                    <a:pt x="161290" y="120650"/>
                  </a:cubicBezTo>
                  <a:cubicBezTo>
                    <a:pt x="143510" y="123190"/>
                    <a:pt x="130810" y="128270"/>
                    <a:pt x="124460" y="121920"/>
                  </a:cubicBezTo>
                  <a:cubicBezTo>
                    <a:pt x="118110" y="116840"/>
                    <a:pt x="119380" y="90170"/>
                    <a:pt x="125730" y="83820"/>
                  </a:cubicBezTo>
                  <a:cubicBezTo>
                    <a:pt x="130810" y="78740"/>
                    <a:pt x="144780" y="78740"/>
                    <a:pt x="154940" y="81280"/>
                  </a:cubicBezTo>
                  <a:cubicBezTo>
                    <a:pt x="167640" y="86360"/>
                    <a:pt x="187960" y="106680"/>
                    <a:pt x="194310" y="120650"/>
                  </a:cubicBezTo>
                  <a:cubicBezTo>
                    <a:pt x="199390" y="132080"/>
                    <a:pt x="199390" y="147320"/>
                    <a:pt x="195580" y="157480"/>
                  </a:cubicBezTo>
                  <a:cubicBezTo>
                    <a:pt x="191770" y="168910"/>
                    <a:pt x="180340" y="180340"/>
                    <a:pt x="170180" y="185420"/>
                  </a:cubicBezTo>
                  <a:cubicBezTo>
                    <a:pt x="162560" y="189230"/>
                    <a:pt x="151130" y="190500"/>
                    <a:pt x="143510" y="187960"/>
                  </a:cubicBezTo>
                  <a:cubicBezTo>
                    <a:pt x="134620" y="184150"/>
                    <a:pt x="125730" y="170180"/>
                    <a:pt x="121920" y="161290"/>
                  </a:cubicBezTo>
                  <a:cubicBezTo>
                    <a:pt x="119380" y="152400"/>
                    <a:pt x="116840" y="138430"/>
                    <a:pt x="120650" y="134620"/>
                  </a:cubicBezTo>
                  <a:cubicBezTo>
                    <a:pt x="125730" y="130810"/>
                    <a:pt x="148590" y="134620"/>
                    <a:pt x="149860" y="139700"/>
                  </a:cubicBezTo>
                  <a:cubicBezTo>
                    <a:pt x="151130" y="146050"/>
                    <a:pt x="119380" y="171450"/>
                    <a:pt x="99060" y="177800"/>
                  </a:cubicBezTo>
                  <a:cubicBezTo>
                    <a:pt x="78740" y="184150"/>
                    <a:pt x="43180" y="181610"/>
                    <a:pt x="25400" y="175260"/>
                  </a:cubicBezTo>
                  <a:cubicBezTo>
                    <a:pt x="15240" y="171450"/>
                    <a:pt x="5080" y="165100"/>
                    <a:pt x="3810" y="156210"/>
                  </a:cubicBezTo>
                  <a:cubicBezTo>
                    <a:pt x="0" y="144780"/>
                    <a:pt x="11430" y="121920"/>
                    <a:pt x="21590" y="110490"/>
                  </a:cubicBezTo>
                  <a:cubicBezTo>
                    <a:pt x="30480" y="100330"/>
                    <a:pt x="43180" y="93980"/>
                    <a:pt x="57150" y="91440"/>
                  </a:cubicBezTo>
                  <a:cubicBezTo>
                    <a:pt x="76200" y="87630"/>
                    <a:pt x="114300" y="87630"/>
                    <a:pt x="124460" y="96520"/>
                  </a:cubicBezTo>
                  <a:cubicBezTo>
                    <a:pt x="132080" y="102870"/>
                    <a:pt x="134620" y="118110"/>
                    <a:pt x="132080" y="125730"/>
                  </a:cubicBezTo>
                  <a:cubicBezTo>
                    <a:pt x="129540" y="132080"/>
                    <a:pt x="107950" y="140970"/>
                    <a:pt x="107950" y="140970"/>
                  </a:cubicBezTo>
                </a:path>
              </a:pathLst>
            </a:custGeom>
            <a:solidFill>
              <a:srgbClr val="0571D3"/>
            </a:solidFill>
            <a:ln cap="sq">
              <a:noFill/>
              <a:prstDash val="solid"/>
              <a:miter/>
            </a:ln>
          </p:spPr>
          <p:txBody>
            <a:bodyPr/>
            <a:lstStyle/>
            <a:p>
              <a:endParaRPr lang="en-GB"/>
            </a:p>
          </p:txBody>
        </p:sp>
      </p:grpSp>
      <p:grpSp>
        <p:nvGrpSpPr>
          <p:cNvPr id="137" name="Group 137"/>
          <p:cNvGrpSpPr/>
          <p:nvPr/>
        </p:nvGrpSpPr>
        <p:grpSpPr>
          <a:xfrm>
            <a:off x="13223557" y="1193482"/>
            <a:ext cx="295275" cy="217170"/>
            <a:chOff x="0" y="0"/>
            <a:chExt cx="393700" cy="289560"/>
          </a:xfrm>
        </p:grpSpPr>
        <p:sp>
          <p:nvSpPr>
            <p:cNvPr id="138" name="Freeform 138"/>
            <p:cNvSpPr/>
            <p:nvPr/>
          </p:nvSpPr>
          <p:spPr>
            <a:xfrm>
              <a:off x="49530" y="40640"/>
              <a:ext cx="293370" cy="196850"/>
            </a:xfrm>
            <a:custGeom>
              <a:avLst/>
              <a:gdLst/>
              <a:ahLst/>
              <a:cxnLst/>
              <a:rect l="l" t="t" r="r" b="b"/>
              <a:pathLst>
                <a:path w="293370" h="196850">
                  <a:moveTo>
                    <a:pt x="48260" y="27940"/>
                  </a:moveTo>
                  <a:cubicBezTo>
                    <a:pt x="95250" y="185420"/>
                    <a:pt x="78740" y="196850"/>
                    <a:pt x="69850" y="196850"/>
                  </a:cubicBezTo>
                  <a:cubicBezTo>
                    <a:pt x="62230" y="196850"/>
                    <a:pt x="52070" y="186690"/>
                    <a:pt x="48260" y="177800"/>
                  </a:cubicBezTo>
                  <a:cubicBezTo>
                    <a:pt x="44450" y="166370"/>
                    <a:pt x="49530" y="146050"/>
                    <a:pt x="55880" y="127000"/>
                  </a:cubicBezTo>
                  <a:cubicBezTo>
                    <a:pt x="63500" y="101600"/>
                    <a:pt x="82550" y="45720"/>
                    <a:pt x="100330" y="36830"/>
                  </a:cubicBezTo>
                  <a:cubicBezTo>
                    <a:pt x="109220" y="31750"/>
                    <a:pt x="121920" y="35560"/>
                    <a:pt x="128270" y="40640"/>
                  </a:cubicBezTo>
                  <a:cubicBezTo>
                    <a:pt x="134620" y="45720"/>
                    <a:pt x="128270" y="62230"/>
                    <a:pt x="134620" y="68580"/>
                  </a:cubicBezTo>
                  <a:cubicBezTo>
                    <a:pt x="142240" y="77470"/>
                    <a:pt x="161290" y="77470"/>
                    <a:pt x="172720" y="87630"/>
                  </a:cubicBezTo>
                  <a:cubicBezTo>
                    <a:pt x="186690" y="99060"/>
                    <a:pt x="208280" y="124460"/>
                    <a:pt x="209550" y="138430"/>
                  </a:cubicBezTo>
                  <a:cubicBezTo>
                    <a:pt x="209550" y="146050"/>
                    <a:pt x="203200" y="154940"/>
                    <a:pt x="196850" y="158750"/>
                  </a:cubicBezTo>
                  <a:cubicBezTo>
                    <a:pt x="191770" y="162560"/>
                    <a:pt x="182880" y="163830"/>
                    <a:pt x="173990" y="161290"/>
                  </a:cubicBezTo>
                  <a:cubicBezTo>
                    <a:pt x="153670" y="154940"/>
                    <a:pt x="106680" y="121920"/>
                    <a:pt x="88900" y="100330"/>
                  </a:cubicBezTo>
                  <a:cubicBezTo>
                    <a:pt x="74930" y="83820"/>
                    <a:pt x="64770" y="60960"/>
                    <a:pt x="66040" y="46990"/>
                  </a:cubicBezTo>
                  <a:cubicBezTo>
                    <a:pt x="66040" y="36830"/>
                    <a:pt x="72390" y="24130"/>
                    <a:pt x="80010" y="21590"/>
                  </a:cubicBezTo>
                  <a:cubicBezTo>
                    <a:pt x="87630" y="19050"/>
                    <a:pt x="104140" y="22860"/>
                    <a:pt x="111760" y="31750"/>
                  </a:cubicBezTo>
                  <a:cubicBezTo>
                    <a:pt x="124460" y="44450"/>
                    <a:pt x="123190" y="85090"/>
                    <a:pt x="125730" y="106680"/>
                  </a:cubicBezTo>
                  <a:cubicBezTo>
                    <a:pt x="128270" y="121920"/>
                    <a:pt x="133350" y="138430"/>
                    <a:pt x="128270" y="148590"/>
                  </a:cubicBezTo>
                  <a:cubicBezTo>
                    <a:pt x="123190" y="157480"/>
                    <a:pt x="107950" y="166370"/>
                    <a:pt x="97790" y="163830"/>
                  </a:cubicBezTo>
                  <a:cubicBezTo>
                    <a:pt x="86360" y="161290"/>
                    <a:pt x="68580" y="135890"/>
                    <a:pt x="62230" y="121920"/>
                  </a:cubicBezTo>
                  <a:cubicBezTo>
                    <a:pt x="58420" y="109220"/>
                    <a:pt x="55880" y="95250"/>
                    <a:pt x="60960" y="86360"/>
                  </a:cubicBezTo>
                  <a:cubicBezTo>
                    <a:pt x="66040" y="74930"/>
                    <a:pt x="87630" y="59690"/>
                    <a:pt x="101600" y="60960"/>
                  </a:cubicBezTo>
                  <a:cubicBezTo>
                    <a:pt x="118110" y="63500"/>
                    <a:pt x="148590" y="99060"/>
                    <a:pt x="153670" y="114300"/>
                  </a:cubicBezTo>
                  <a:cubicBezTo>
                    <a:pt x="156210" y="123190"/>
                    <a:pt x="153670" y="132080"/>
                    <a:pt x="149860" y="138430"/>
                  </a:cubicBezTo>
                  <a:cubicBezTo>
                    <a:pt x="146050" y="143510"/>
                    <a:pt x="135890" y="148590"/>
                    <a:pt x="129540" y="148590"/>
                  </a:cubicBezTo>
                  <a:cubicBezTo>
                    <a:pt x="121920" y="148590"/>
                    <a:pt x="114300" y="143510"/>
                    <a:pt x="107950" y="137160"/>
                  </a:cubicBezTo>
                  <a:cubicBezTo>
                    <a:pt x="101600" y="129540"/>
                    <a:pt x="97790" y="113030"/>
                    <a:pt x="96520" y="102870"/>
                  </a:cubicBezTo>
                  <a:cubicBezTo>
                    <a:pt x="95250" y="92710"/>
                    <a:pt x="93980" y="81280"/>
                    <a:pt x="97790" y="73660"/>
                  </a:cubicBezTo>
                  <a:cubicBezTo>
                    <a:pt x="102870" y="66040"/>
                    <a:pt x="111760" y="57150"/>
                    <a:pt x="123190" y="55880"/>
                  </a:cubicBezTo>
                  <a:cubicBezTo>
                    <a:pt x="139700" y="54610"/>
                    <a:pt x="189230" y="73660"/>
                    <a:pt x="191770" y="83820"/>
                  </a:cubicBezTo>
                  <a:cubicBezTo>
                    <a:pt x="193040" y="90170"/>
                    <a:pt x="180340" y="104140"/>
                    <a:pt x="173990" y="104140"/>
                  </a:cubicBezTo>
                  <a:cubicBezTo>
                    <a:pt x="166370" y="104140"/>
                    <a:pt x="147320" y="82550"/>
                    <a:pt x="146050" y="71120"/>
                  </a:cubicBezTo>
                  <a:cubicBezTo>
                    <a:pt x="144780" y="62230"/>
                    <a:pt x="153670" y="45720"/>
                    <a:pt x="161290" y="41910"/>
                  </a:cubicBezTo>
                  <a:cubicBezTo>
                    <a:pt x="168910" y="38100"/>
                    <a:pt x="182880" y="40640"/>
                    <a:pt x="190500" y="44450"/>
                  </a:cubicBezTo>
                  <a:cubicBezTo>
                    <a:pt x="196850" y="48260"/>
                    <a:pt x="204470" y="55880"/>
                    <a:pt x="204470" y="63500"/>
                  </a:cubicBezTo>
                  <a:cubicBezTo>
                    <a:pt x="205740" y="71120"/>
                    <a:pt x="199390" y="85090"/>
                    <a:pt x="193040" y="90170"/>
                  </a:cubicBezTo>
                  <a:cubicBezTo>
                    <a:pt x="186690" y="93980"/>
                    <a:pt x="172720" y="95250"/>
                    <a:pt x="165100" y="92710"/>
                  </a:cubicBezTo>
                  <a:cubicBezTo>
                    <a:pt x="157480" y="88900"/>
                    <a:pt x="147320" y="77470"/>
                    <a:pt x="147320" y="69850"/>
                  </a:cubicBezTo>
                  <a:cubicBezTo>
                    <a:pt x="147320" y="60960"/>
                    <a:pt x="157480" y="48260"/>
                    <a:pt x="168910" y="43180"/>
                  </a:cubicBezTo>
                  <a:cubicBezTo>
                    <a:pt x="185420" y="34290"/>
                    <a:pt x="228600" y="36830"/>
                    <a:pt x="250190" y="43180"/>
                  </a:cubicBezTo>
                  <a:cubicBezTo>
                    <a:pt x="267970" y="48260"/>
                    <a:pt x="290830" y="59690"/>
                    <a:pt x="292100" y="69850"/>
                  </a:cubicBezTo>
                  <a:cubicBezTo>
                    <a:pt x="293370" y="78740"/>
                    <a:pt x="284480" y="95250"/>
                    <a:pt x="270510" y="100330"/>
                  </a:cubicBezTo>
                  <a:cubicBezTo>
                    <a:pt x="241300" y="110490"/>
                    <a:pt x="129540" y="57150"/>
                    <a:pt x="91440" y="58420"/>
                  </a:cubicBezTo>
                  <a:cubicBezTo>
                    <a:pt x="74930" y="58420"/>
                    <a:pt x="62230" y="60960"/>
                    <a:pt x="54610" y="68580"/>
                  </a:cubicBezTo>
                  <a:cubicBezTo>
                    <a:pt x="46990" y="76200"/>
                    <a:pt x="52070" y="101600"/>
                    <a:pt x="44450" y="105410"/>
                  </a:cubicBezTo>
                  <a:cubicBezTo>
                    <a:pt x="36830" y="109220"/>
                    <a:pt x="12700" y="95250"/>
                    <a:pt x="11430" y="96520"/>
                  </a:cubicBezTo>
                  <a:cubicBezTo>
                    <a:pt x="11430" y="97790"/>
                    <a:pt x="25400" y="107950"/>
                    <a:pt x="26670" y="106680"/>
                  </a:cubicBezTo>
                  <a:cubicBezTo>
                    <a:pt x="27940" y="105410"/>
                    <a:pt x="6350" y="82550"/>
                    <a:pt x="8890" y="74930"/>
                  </a:cubicBezTo>
                  <a:cubicBezTo>
                    <a:pt x="11430" y="67310"/>
                    <a:pt x="34290" y="57150"/>
                    <a:pt x="41910" y="58420"/>
                  </a:cubicBezTo>
                  <a:cubicBezTo>
                    <a:pt x="49530" y="59690"/>
                    <a:pt x="55880" y="69850"/>
                    <a:pt x="58420" y="77470"/>
                  </a:cubicBezTo>
                  <a:cubicBezTo>
                    <a:pt x="59690" y="83820"/>
                    <a:pt x="55880" y="95250"/>
                    <a:pt x="52070" y="100330"/>
                  </a:cubicBezTo>
                  <a:cubicBezTo>
                    <a:pt x="46990" y="105410"/>
                    <a:pt x="35560" y="109220"/>
                    <a:pt x="29210" y="107950"/>
                  </a:cubicBezTo>
                  <a:cubicBezTo>
                    <a:pt x="22860" y="106680"/>
                    <a:pt x="12700" y="100330"/>
                    <a:pt x="10160" y="93980"/>
                  </a:cubicBezTo>
                  <a:cubicBezTo>
                    <a:pt x="7620" y="87630"/>
                    <a:pt x="7620" y="76200"/>
                    <a:pt x="11430" y="69850"/>
                  </a:cubicBezTo>
                  <a:cubicBezTo>
                    <a:pt x="15240" y="63500"/>
                    <a:pt x="24130" y="57150"/>
                    <a:pt x="31750" y="57150"/>
                  </a:cubicBezTo>
                  <a:cubicBezTo>
                    <a:pt x="38100" y="57150"/>
                    <a:pt x="50800" y="62230"/>
                    <a:pt x="54610" y="68580"/>
                  </a:cubicBezTo>
                  <a:cubicBezTo>
                    <a:pt x="58420" y="74930"/>
                    <a:pt x="58420" y="91440"/>
                    <a:pt x="53340" y="97790"/>
                  </a:cubicBezTo>
                  <a:cubicBezTo>
                    <a:pt x="49530" y="104140"/>
                    <a:pt x="39370" y="107950"/>
                    <a:pt x="33020" y="107950"/>
                  </a:cubicBezTo>
                  <a:cubicBezTo>
                    <a:pt x="25400" y="107950"/>
                    <a:pt x="12700" y="101600"/>
                    <a:pt x="11430" y="96520"/>
                  </a:cubicBezTo>
                  <a:cubicBezTo>
                    <a:pt x="11430" y="90170"/>
                    <a:pt x="39370" y="81280"/>
                    <a:pt x="41910" y="71120"/>
                  </a:cubicBezTo>
                  <a:cubicBezTo>
                    <a:pt x="44450" y="62230"/>
                    <a:pt x="30480" y="50800"/>
                    <a:pt x="31750" y="40640"/>
                  </a:cubicBezTo>
                  <a:cubicBezTo>
                    <a:pt x="33020" y="30480"/>
                    <a:pt x="40640" y="16510"/>
                    <a:pt x="53340" y="10160"/>
                  </a:cubicBezTo>
                  <a:cubicBezTo>
                    <a:pt x="77470" y="0"/>
                    <a:pt x="144780" y="13970"/>
                    <a:pt x="181610" y="24130"/>
                  </a:cubicBezTo>
                  <a:cubicBezTo>
                    <a:pt x="210820" y="31750"/>
                    <a:pt x="251460" y="40640"/>
                    <a:pt x="259080" y="55880"/>
                  </a:cubicBezTo>
                  <a:cubicBezTo>
                    <a:pt x="264160" y="66040"/>
                    <a:pt x="259080" y="86360"/>
                    <a:pt x="250190" y="93980"/>
                  </a:cubicBezTo>
                  <a:cubicBezTo>
                    <a:pt x="237490" y="104140"/>
                    <a:pt x="189230" y="99060"/>
                    <a:pt x="171450" y="93980"/>
                  </a:cubicBezTo>
                  <a:cubicBezTo>
                    <a:pt x="161290" y="90170"/>
                    <a:pt x="151130" y="82550"/>
                    <a:pt x="148590" y="76200"/>
                  </a:cubicBezTo>
                  <a:cubicBezTo>
                    <a:pt x="146050" y="68580"/>
                    <a:pt x="148590" y="57150"/>
                    <a:pt x="153670" y="52070"/>
                  </a:cubicBezTo>
                  <a:cubicBezTo>
                    <a:pt x="160020" y="45720"/>
                    <a:pt x="181610" y="41910"/>
                    <a:pt x="190500" y="44450"/>
                  </a:cubicBezTo>
                  <a:cubicBezTo>
                    <a:pt x="196850" y="46990"/>
                    <a:pt x="200660" y="52070"/>
                    <a:pt x="203200" y="57150"/>
                  </a:cubicBezTo>
                  <a:cubicBezTo>
                    <a:pt x="205740" y="63500"/>
                    <a:pt x="205740" y="74930"/>
                    <a:pt x="201930" y="81280"/>
                  </a:cubicBezTo>
                  <a:cubicBezTo>
                    <a:pt x="196850" y="87630"/>
                    <a:pt x="184150" y="92710"/>
                    <a:pt x="175260" y="92710"/>
                  </a:cubicBezTo>
                  <a:cubicBezTo>
                    <a:pt x="166370" y="92710"/>
                    <a:pt x="151130" y="85090"/>
                    <a:pt x="148590" y="77470"/>
                  </a:cubicBezTo>
                  <a:cubicBezTo>
                    <a:pt x="144780" y="69850"/>
                    <a:pt x="148590" y="49530"/>
                    <a:pt x="156210" y="44450"/>
                  </a:cubicBezTo>
                  <a:cubicBezTo>
                    <a:pt x="162560" y="39370"/>
                    <a:pt x="180340" y="41910"/>
                    <a:pt x="189230" y="48260"/>
                  </a:cubicBezTo>
                  <a:cubicBezTo>
                    <a:pt x="201930" y="57150"/>
                    <a:pt x="219710" y="92710"/>
                    <a:pt x="217170" y="106680"/>
                  </a:cubicBezTo>
                  <a:cubicBezTo>
                    <a:pt x="214630" y="118110"/>
                    <a:pt x="200660" y="129540"/>
                    <a:pt x="191770" y="132080"/>
                  </a:cubicBezTo>
                  <a:cubicBezTo>
                    <a:pt x="182880" y="134620"/>
                    <a:pt x="173990" y="130810"/>
                    <a:pt x="163830" y="127000"/>
                  </a:cubicBezTo>
                  <a:cubicBezTo>
                    <a:pt x="149860" y="123190"/>
                    <a:pt x="119380" y="111760"/>
                    <a:pt x="118110" y="102870"/>
                  </a:cubicBezTo>
                  <a:cubicBezTo>
                    <a:pt x="118110" y="97790"/>
                    <a:pt x="139700" y="83820"/>
                    <a:pt x="144780" y="86360"/>
                  </a:cubicBezTo>
                  <a:cubicBezTo>
                    <a:pt x="152400" y="88900"/>
                    <a:pt x="157480" y="128270"/>
                    <a:pt x="149860" y="138430"/>
                  </a:cubicBezTo>
                  <a:cubicBezTo>
                    <a:pt x="144780" y="144780"/>
                    <a:pt x="124460" y="149860"/>
                    <a:pt x="116840" y="144780"/>
                  </a:cubicBezTo>
                  <a:cubicBezTo>
                    <a:pt x="110490" y="140970"/>
                    <a:pt x="107950" y="109220"/>
                    <a:pt x="109220" y="109220"/>
                  </a:cubicBezTo>
                  <a:cubicBezTo>
                    <a:pt x="111760" y="107950"/>
                    <a:pt x="132080" y="133350"/>
                    <a:pt x="129540" y="142240"/>
                  </a:cubicBezTo>
                  <a:cubicBezTo>
                    <a:pt x="127000" y="151130"/>
                    <a:pt x="106680" y="165100"/>
                    <a:pt x="97790" y="163830"/>
                  </a:cubicBezTo>
                  <a:cubicBezTo>
                    <a:pt x="90170" y="162560"/>
                    <a:pt x="83820" y="153670"/>
                    <a:pt x="78740" y="142240"/>
                  </a:cubicBezTo>
                  <a:cubicBezTo>
                    <a:pt x="69850" y="123190"/>
                    <a:pt x="62230" y="67310"/>
                    <a:pt x="66040" y="46990"/>
                  </a:cubicBezTo>
                  <a:cubicBezTo>
                    <a:pt x="67310" y="36830"/>
                    <a:pt x="68580" y="29210"/>
                    <a:pt x="74930" y="25400"/>
                  </a:cubicBezTo>
                  <a:cubicBezTo>
                    <a:pt x="81280" y="20320"/>
                    <a:pt x="101600" y="20320"/>
                    <a:pt x="107950" y="26670"/>
                  </a:cubicBezTo>
                  <a:cubicBezTo>
                    <a:pt x="115570" y="31750"/>
                    <a:pt x="110490" y="50800"/>
                    <a:pt x="118110" y="59690"/>
                  </a:cubicBezTo>
                  <a:cubicBezTo>
                    <a:pt x="128270" y="72390"/>
                    <a:pt x="157480" y="77470"/>
                    <a:pt x="171450" y="90170"/>
                  </a:cubicBezTo>
                  <a:cubicBezTo>
                    <a:pt x="186690" y="102870"/>
                    <a:pt x="208280" y="125730"/>
                    <a:pt x="209550" y="138430"/>
                  </a:cubicBezTo>
                  <a:cubicBezTo>
                    <a:pt x="209550" y="147320"/>
                    <a:pt x="199390" y="158750"/>
                    <a:pt x="191770" y="161290"/>
                  </a:cubicBezTo>
                  <a:cubicBezTo>
                    <a:pt x="185420" y="163830"/>
                    <a:pt x="177800" y="162560"/>
                    <a:pt x="168910" y="157480"/>
                  </a:cubicBezTo>
                  <a:cubicBezTo>
                    <a:pt x="148590" y="147320"/>
                    <a:pt x="97790" y="99060"/>
                    <a:pt x="91440" y="76200"/>
                  </a:cubicBezTo>
                  <a:cubicBezTo>
                    <a:pt x="87630" y="60960"/>
                    <a:pt x="92710" y="41910"/>
                    <a:pt x="100330" y="36830"/>
                  </a:cubicBezTo>
                  <a:cubicBezTo>
                    <a:pt x="105410" y="33020"/>
                    <a:pt x="116840" y="33020"/>
                    <a:pt x="123190" y="36830"/>
                  </a:cubicBezTo>
                  <a:cubicBezTo>
                    <a:pt x="129540" y="41910"/>
                    <a:pt x="135890" y="50800"/>
                    <a:pt x="135890" y="63500"/>
                  </a:cubicBezTo>
                  <a:cubicBezTo>
                    <a:pt x="138430" y="88900"/>
                    <a:pt x="111760" y="163830"/>
                    <a:pt x="95250" y="182880"/>
                  </a:cubicBezTo>
                  <a:cubicBezTo>
                    <a:pt x="87630" y="193040"/>
                    <a:pt x="78740" y="196850"/>
                    <a:pt x="69850" y="196850"/>
                  </a:cubicBezTo>
                  <a:cubicBezTo>
                    <a:pt x="63500" y="196850"/>
                    <a:pt x="54610" y="190500"/>
                    <a:pt x="50800" y="184150"/>
                  </a:cubicBezTo>
                  <a:cubicBezTo>
                    <a:pt x="44450" y="173990"/>
                    <a:pt x="50800" y="154940"/>
                    <a:pt x="45720" y="137160"/>
                  </a:cubicBezTo>
                  <a:cubicBezTo>
                    <a:pt x="38100" y="111760"/>
                    <a:pt x="0" y="67310"/>
                    <a:pt x="1270" y="44450"/>
                  </a:cubicBezTo>
                  <a:cubicBezTo>
                    <a:pt x="1270" y="31750"/>
                    <a:pt x="8890" y="17780"/>
                    <a:pt x="17780" y="15240"/>
                  </a:cubicBezTo>
                  <a:cubicBezTo>
                    <a:pt x="25400" y="12700"/>
                    <a:pt x="48260" y="27940"/>
                    <a:pt x="48260" y="27940"/>
                  </a:cubicBezTo>
                </a:path>
              </a:pathLst>
            </a:custGeom>
            <a:solidFill>
              <a:srgbClr val="0571D3"/>
            </a:solidFill>
            <a:ln cap="sq">
              <a:noFill/>
              <a:prstDash val="solid"/>
              <a:miter/>
            </a:ln>
          </p:spPr>
          <p:txBody>
            <a:bodyPr/>
            <a:lstStyle/>
            <a:p>
              <a:endParaRPr lang="en-GB"/>
            </a:p>
          </p:txBody>
        </p:sp>
      </p:grpSp>
      <p:grpSp>
        <p:nvGrpSpPr>
          <p:cNvPr id="139" name="Group 139"/>
          <p:cNvGrpSpPr/>
          <p:nvPr/>
        </p:nvGrpSpPr>
        <p:grpSpPr>
          <a:xfrm>
            <a:off x="13027343" y="1263968"/>
            <a:ext cx="126683" cy="141922"/>
            <a:chOff x="0" y="0"/>
            <a:chExt cx="168910" cy="189230"/>
          </a:xfrm>
        </p:grpSpPr>
        <p:sp>
          <p:nvSpPr>
            <p:cNvPr id="140" name="Freeform 140"/>
            <p:cNvSpPr/>
            <p:nvPr/>
          </p:nvSpPr>
          <p:spPr>
            <a:xfrm>
              <a:off x="46990" y="45720"/>
              <a:ext cx="72390" cy="96520"/>
            </a:xfrm>
            <a:custGeom>
              <a:avLst/>
              <a:gdLst/>
              <a:ahLst/>
              <a:cxnLst/>
              <a:rect l="l" t="t" r="r" b="b"/>
              <a:pathLst>
                <a:path w="72390" h="96520">
                  <a:moveTo>
                    <a:pt x="66040" y="41910"/>
                  </a:moveTo>
                  <a:cubicBezTo>
                    <a:pt x="39370" y="88900"/>
                    <a:pt x="67310" y="76200"/>
                    <a:pt x="69850" y="78740"/>
                  </a:cubicBezTo>
                  <a:cubicBezTo>
                    <a:pt x="71120" y="80010"/>
                    <a:pt x="63500" y="90170"/>
                    <a:pt x="57150" y="92710"/>
                  </a:cubicBezTo>
                  <a:cubicBezTo>
                    <a:pt x="50800" y="95250"/>
                    <a:pt x="34290" y="93980"/>
                    <a:pt x="29210" y="88900"/>
                  </a:cubicBezTo>
                  <a:cubicBezTo>
                    <a:pt x="22860" y="83820"/>
                    <a:pt x="19050" y="68580"/>
                    <a:pt x="21590" y="60960"/>
                  </a:cubicBezTo>
                  <a:cubicBezTo>
                    <a:pt x="24130" y="53340"/>
                    <a:pt x="34290" y="45720"/>
                    <a:pt x="40640" y="44450"/>
                  </a:cubicBezTo>
                  <a:cubicBezTo>
                    <a:pt x="49530" y="44450"/>
                    <a:pt x="64770" y="50800"/>
                    <a:pt x="68580" y="58420"/>
                  </a:cubicBezTo>
                  <a:cubicBezTo>
                    <a:pt x="72390" y="66040"/>
                    <a:pt x="68580" y="83820"/>
                    <a:pt x="62230" y="88900"/>
                  </a:cubicBezTo>
                  <a:cubicBezTo>
                    <a:pt x="55880" y="93980"/>
                    <a:pt x="39370" y="95250"/>
                    <a:pt x="31750" y="91440"/>
                  </a:cubicBezTo>
                  <a:cubicBezTo>
                    <a:pt x="25400" y="87630"/>
                    <a:pt x="20320" y="77470"/>
                    <a:pt x="20320" y="69850"/>
                  </a:cubicBezTo>
                  <a:cubicBezTo>
                    <a:pt x="20320" y="63500"/>
                    <a:pt x="25400" y="53340"/>
                    <a:pt x="30480" y="49530"/>
                  </a:cubicBezTo>
                  <a:cubicBezTo>
                    <a:pt x="36830" y="44450"/>
                    <a:pt x="48260" y="43180"/>
                    <a:pt x="54610" y="45720"/>
                  </a:cubicBezTo>
                  <a:cubicBezTo>
                    <a:pt x="60960" y="48260"/>
                    <a:pt x="69850" y="57150"/>
                    <a:pt x="69850" y="63500"/>
                  </a:cubicBezTo>
                  <a:cubicBezTo>
                    <a:pt x="71120" y="72390"/>
                    <a:pt x="64770" y="88900"/>
                    <a:pt x="57150" y="92710"/>
                  </a:cubicBezTo>
                  <a:cubicBezTo>
                    <a:pt x="49530" y="96520"/>
                    <a:pt x="30480" y="90170"/>
                    <a:pt x="25400" y="83820"/>
                  </a:cubicBezTo>
                  <a:cubicBezTo>
                    <a:pt x="20320" y="78740"/>
                    <a:pt x="25400" y="66040"/>
                    <a:pt x="21590" y="60960"/>
                  </a:cubicBezTo>
                  <a:cubicBezTo>
                    <a:pt x="17780" y="55880"/>
                    <a:pt x="5080" y="58420"/>
                    <a:pt x="3810" y="53340"/>
                  </a:cubicBezTo>
                  <a:cubicBezTo>
                    <a:pt x="0" y="45720"/>
                    <a:pt x="15240" y="19050"/>
                    <a:pt x="25400" y="11430"/>
                  </a:cubicBezTo>
                  <a:cubicBezTo>
                    <a:pt x="34290" y="5080"/>
                    <a:pt x="52070" y="0"/>
                    <a:pt x="58420" y="5080"/>
                  </a:cubicBezTo>
                  <a:cubicBezTo>
                    <a:pt x="66040" y="8890"/>
                    <a:pt x="66040" y="41910"/>
                    <a:pt x="66040" y="41910"/>
                  </a:cubicBezTo>
                </a:path>
              </a:pathLst>
            </a:custGeom>
            <a:solidFill>
              <a:srgbClr val="0571D3"/>
            </a:solidFill>
            <a:ln cap="sq">
              <a:noFill/>
              <a:prstDash val="solid"/>
              <a:miter/>
            </a:ln>
          </p:spPr>
          <p:txBody>
            <a:bodyPr/>
            <a:lstStyle/>
            <a:p>
              <a:endParaRPr lang="en-GB"/>
            </a:p>
          </p:txBody>
        </p:sp>
      </p:grpSp>
      <p:grpSp>
        <p:nvGrpSpPr>
          <p:cNvPr id="141" name="Group 141"/>
          <p:cNvGrpSpPr/>
          <p:nvPr/>
        </p:nvGrpSpPr>
        <p:grpSpPr>
          <a:xfrm>
            <a:off x="13034010" y="1292542"/>
            <a:ext cx="120967" cy="115252"/>
            <a:chOff x="0" y="0"/>
            <a:chExt cx="161290" cy="153670"/>
          </a:xfrm>
        </p:grpSpPr>
        <p:sp>
          <p:nvSpPr>
            <p:cNvPr id="142" name="Freeform 142"/>
            <p:cNvSpPr/>
            <p:nvPr/>
          </p:nvSpPr>
          <p:spPr>
            <a:xfrm>
              <a:off x="50800" y="49530"/>
              <a:ext cx="60960" cy="54610"/>
            </a:xfrm>
            <a:custGeom>
              <a:avLst/>
              <a:gdLst/>
              <a:ahLst/>
              <a:cxnLst/>
              <a:rect l="l" t="t" r="r" b="b"/>
              <a:pathLst>
                <a:path w="60960" h="54610">
                  <a:moveTo>
                    <a:pt x="25400" y="53340"/>
                  </a:moveTo>
                  <a:cubicBezTo>
                    <a:pt x="0" y="19050"/>
                    <a:pt x="6350" y="10160"/>
                    <a:pt x="12700" y="6350"/>
                  </a:cubicBezTo>
                  <a:cubicBezTo>
                    <a:pt x="19050" y="2540"/>
                    <a:pt x="30480" y="1270"/>
                    <a:pt x="36830" y="5080"/>
                  </a:cubicBezTo>
                  <a:cubicBezTo>
                    <a:pt x="43180" y="7620"/>
                    <a:pt x="49530" y="16510"/>
                    <a:pt x="50800" y="24130"/>
                  </a:cubicBezTo>
                  <a:cubicBezTo>
                    <a:pt x="52070" y="30480"/>
                    <a:pt x="48260" y="41910"/>
                    <a:pt x="43180" y="45720"/>
                  </a:cubicBezTo>
                  <a:cubicBezTo>
                    <a:pt x="38100" y="50800"/>
                    <a:pt x="26670" y="54610"/>
                    <a:pt x="20320" y="52070"/>
                  </a:cubicBezTo>
                  <a:cubicBezTo>
                    <a:pt x="13970" y="50800"/>
                    <a:pt x="5080" y="43180"/>
                    <a:pt x="2540" y="36830"/>
                  </a:cubicBezTo>
                  <a:cubicBezTo>
                    <a:pt x="0" y="30480"/>
                    <a:pt x="0" y="19050"/>
                    <a:pt x="5080" y="13970"/>
                  </a:cubicBezTo>
                  <a:cubicBezTo>
                    <a:pt x="10160" y="7620"/>
                    <a:pt x="22860" y="0"/>
                    <a:pt x="31750" y="1270"/>
                  </a:cubicBezTo>
                  <a:cubicBezTo>
                    <a:pt x="41910" y="2540"/>
                    <a:pt x="57150" y="15240"/>
                    <a:pt x="58420" y="24130"/>
                  </a:cubicBezTo>
                  <a:cubicBezTo>
                    <a:pt x="60960" y="33020"/>
                    <a:pt x="40640" y="53340"/>
                    <a:pt x="40640" y="53340"/>
                  </a:cubicBezTo>
                </a:path>
              </a:pathLst>
            </a:custGeom>
            <a:solidFill>
              <a:srgbClr val="0571D3"/>
            </a:solidFill>
            <a:ln cap="sq">
              <a:noFill/>
              <a:prstDash val="solid"/>
              <a:miter/>
            </a:ln>
          </p:spPr>
          <p:txBody>
            <a:bodyPr/>
            <a:lstStyle/>
            <a:p>
              <a:endParaRPr lang="en-GB"/>
            </a:p>
          </p:txBody>
        </p:sp>
      </p:grpSp>
      <p:grpSp>
        <p:nvGrpSpPr>
          <p:cNvPr id="143" name="Group 143"/>
          <p:cNvGrpSpPr/>
          <p:nvPr/>
        </p:nvGrpSpPr>
        <p:grpSpPr>
          <a:xfrm>
            <a:off x="12813030" y="1115377"/>
            <a:ext cx="221933" cy="125730"/>
            <a:chOff x="0" y="0"/>
            <a:chExt cx="295910" cy="167640"/>
          </a:xfrm>
        </p:grpSpPr>
        <p:sp>
          <p:nvSpPr>
            <p:cNvPr id="144" name="Freeform 144"/>
            <p:cNvSpPr/>
            <p:nvPr/>
          </p:nvSpPr>
          <p:spPr>
            <a:xfrm>
              <a:off x="49530" y="44450"/>
              <a:ext cx="196850" cy="71120"/>
            </a:xfrm>
            <a:custGeom>
              <a:avLst/>
              <a:gdLst/>
              <a:ahLst/>
              <a:cxnLst/>
              <a:rect l="l" t="t" r="r" b="b"/>
              <a:pathLst>
                <a:path w="196850" h="71120">
                  <a:moveTo>
                    <a:pt x="170180" y="71120"/>
                  </a:moveTo>
                  <a:cubicBezTo>
                    <a:pt x="53340" y="68580"/>
                    <a:pt x="29210" y="64770"/>
                    <a:pt x="17780" y="55880"/>
                  </a:cubicBezTo>
                  <a:cubicBezTo>
                    <a:pt x="8890" y="48260"/>
                    <a:pt x="1270" y="36830"/>
                    <a:pt x="1270" y="29210"/>
                  </a:cubicBezTo>
                  <a:cubicBezTo>
                    <a:pt x="2540" y="21590"/>
                    <a:pt x="8890" y="12700"/>
                    <a:pt x="15240" y="8890"/>
                  </a:cubicBezTo>
                  <a:cubicBezTo>
                    <a:pt x="21590" y="6350"/>
                    <a:pt x="33020" y="6350"/>
                    <a:pt x="39370" y="10160"/>
                  </a:cubicBezTo>
                  <a:cubicBezTo>
                    <a:pt x="45720" y="13970"/>
                    <a:pt x="53340" y="29210"/>
                    <a:pt x="52070" y="38100"/>
                  </a:cubicBezTo>
                  <a:cubicBezTo>
                    <a:pt x="49530" y="45720"/>
                    <a:pt x="35560" y="55880"/>
                    <a:pt x="27940" y="57150"/>
                  </a:cubicBezTo>
                  <a:cubicBezTo>
                    <a:pt x="21590" y="58420"/>
                    <a:pt x="11430" y="53340"/>
                    <a:pt x="6350" y="46990"/>
                  </a:cubicBezTo>
                  <a:cubicBezTo>
                    <a:pt x="2540" y="41910"/>
                    <a:pt x="0" y="30480"/>
                    <a:pt x="2540" y="24130"/>
                  </a:cubicBezTo>
                  <a:cubicBezTo>
                    <a:pt x="6350" y="16510"/>
                    <a:pt x="15240" y="10160"/>
                    <a:pt x="27940" y="6350"/>
                  </a:cubicBezTo>
                  <a:cubicBezTo>
                    <a:pt x="57150" y="0"/>
                    <a:pt x="160020" y="8890"/>
                    <a:pt x="182880" y="24130"/>
                  </a:cubicBezTo>
                  <a:cubicBezTo>
                    <a:pt x="191770" y="30480"/>
                    <a:pt x="196850" y="41910"/>
                    <a:pt x="195580" y="49530"/>
                  </a:cubicBezTo>
                  <a:cubicBezTo>
                    <a:pt x="194310" y="57150"/>
                    <a:pt x="170180" y="71120"/>
                    <a:pt x="170180" y="71120"/>
                  </a:cubicBezTo>
                </a:path>
              </a:pathLst>
            </a:custGeom>
            <a:solidFill>
              <a:srgbClr val="0571D3"/>
            </a:solidFill>
            <a:ln cap="sq">
              <a:noFill/>
              <a:prstDash val="solid"/>
              <a:miter/>
            </a:ln>
          </p:spPr>
          <p:txBody>
            <a:bodyPr/>
            <a:lstStyle/>
            <a:p>
              <a:endParaRPr lang="en-GB"/>
            </a:p>
          </p:txBody>
        </p:sp>
      </p:grpSp>
      <p:grpSp>
        <p:nvGrpSpPr>
          <p:cNvPr id="145" name="Group 145"/>
          <p:cNvGrpSpPr/>
          <p:nvPr/>
        </p:nvGrpSpPr>
        <p:grpSpPr>
          <a:xfrm>
            <a:off x="13253085" y="1211580"/>
            <a:ext cx="214312" cy="227647"/>
            <a:chOff x="0" y="0"/>
            <a:chExt cx="285750" cy="303530"/>
          </a:xfrm>
        </p:grpSpPr>
        <p:sp>
          <p:nvSpPr>
            <p:cNvPr id="146" name="Freeform 146"/>
            <p:cNvSpPr/>
            <p:nvPr/>
          </p:nvSpPr>
          <p:spPr>
            <a:xfrm>
              <a:off x="45720" y="45720"/>
              <a:ext cx="189230" cy="209550"/>
            </a:xfrm>
            <a:custGeom>
              <a:avLst/>
              <a:gdLst/>
              <a:ahLst/>
              <a:cxnLst/>
              <a:rect l="l" t="t" r="r" b="b"/>
              <a:pathLst>
                <a:path w="189230" h="209550">
                  <a:moveTo>
                    <a:pt x="44450" y="6350"/>
                  </a:moveTo>
                  <a:cubicBezTo>
                    <a:pt x="170180" y="135890"/>
                    <a:pt x="187960" y="161290"/>
                    <a:pt x="187960" y="179070"/>
                  </a:cubicBezTo>
                  <a:cubicBezTo>
                    <a:pt x="187960" y="190500"/>
                    <a:pt x="180340" y="203200"/>
                    <a:pt x="172720" y="205740"/>
                  </a:cubicBezTo>
                  <a:cubicBezTo>
                    <a:pt x="166370" y="209550"/>
                    <a:pt x="147320" y="205740"/>
                    <a:pt x="143510" y="199390"/>
                  </a:cubicBezTo>
                  <a:cubicBezTo>
                    <a:pt x="138430" y="191770"/>
                    <a:pt x="140970" y="167640"/>
                    <a:pt x="147320" y="162560"/>
                  </a:cubicBezTo>
                  <a:cubicBezTo>
                    <a:pt x="154940" y="157480"/>
                    <a:pt x="179070" y="161290"/>
                    <a:pt x="184150" y="168910"/>
                  </a:cubicBezTo>
                  <a:cubicBezTo>
                    <a:pt x="189230" y="175260"/>
                    <a:pt x="187960" y="194310"/>
                    <a:pt x="181610" y="199390"/>
                  </a:cubicBezTo>
                  <a:cubicBezTo>
                    <a:pt x="175260" y="205740"/>
                    <a:pt x="157480" y="207010"/>
                    <a:pt x="144780" y="200660"/>
                  </a:cubicBezTo>
                  <a:cubicBezTo>
                    <a:pt x="125730" y="191770"/>
                    <a:pt x="114300" y="146050"/>
                    <a:pt x="91440" y="119380"/>
                  </a:cubicBezTo>
                  <a:cubicBezTo>
                    <a:pt x="67310" y="90170"/>
                    <a:pt x="12700" y="60960"/>
                    <a:pt x="5080" y="38100"/>
                  </a:cubicBezTo>
                  <a:cubicBezTo>
                    <a:pt x="0" y="25400"/>
                    <a:pt x="3810" y="10160"/>
                    <a:pt x="10160" y="5080"/>
                  </a:cubicBezTo>
                  <a:cubicBezTo>
                    <a:pt x="17780" y="0"/>
                    <a:pt x="44450" y="6350"/>
                    <a:pt x="44450" y="6350"/>
                  </a:cubicBezTo>
                </a:path>
              </a:pathLst>
            </a:custGeom>
            <a:solidFill>
              <a:srgbClr val="0571D3"/>
            </a:solidFill>
            <a:ln cap="sq">
              <a:noFill/>
              <a:prstDash val="solid"/>
              <a:miter/>
            </a:ln>
          </p:spPr>
          <p:txBody>
            <a:bodyPr/>
            <a:lstStyle/>
            <a:p>
              <a:endParaRPr lang="en-GB"/>
            </a:p>
          </p:txBody>
        </p:sp>
      </p:grpSp>
      <p:grpSp>
        <p:nvGrpSpPr>
          <p:cNvPr id="147" name="Group 147"/>
          <p:cNvGrpSpPr/>
          <p:nvPr/>
        </p:nvGrpSpPr>
        <p:grpSpPr>
          <a:xfrm>
            <a:off x="13014960" y="1294448"/>
            <a:ext cx="154305" cy="135255"/>
            <a:chOff x="0" y="0"/>
            <a:chExt cx="205740" cy="180340"/>
          </a:xfrm>
        </p:grpSpPr>
        <p:sp>
          <p:nvSpPr>
            <p:cNvPr id="148" name="Freeform 148"/>
            <p:cNvSpPr/>
            <p:nvPr/>
          </p:nvSpPr>
          <p:spPr>
            <a:xfrm>
              <a:off x="46990" y="50800"/>
              <a:ext cx="110490" cy="78740"/>
            </a:xfrm>
            <a:custGeom>
              <a:avLst/>
              <a:gdLst/>
              <a:ahLst/>
              <a:cxnLst/>
              <a:rect l="l" t="t" r="r" b="b"/>
              <a:pathLst>
                <a:path w="110490" h="78740">
                  <a:moveTo>
                    <a:pt x="35560" y="0"/>
                  </a:moveTo>
                  <a:cubicBezTo>
                    <a:pt x="109220" y="46990"/>
                    <a:pt x="107950" y="62230"/>
                    <a:pt x="102870" y="68580"/>
                  </a:cubicBezTo>
                  <a:cubicBezTo>
                    <a:pt x="97790" y="74930"/>
                    <a:pt x="81280" y="78740"/>
                    <a:pt x="73660" y="76200"/>
                  </a:cubicBezTo>
                  <a:cubicBezTo>
                    <a:pt x="67310" y="73660"/>
                    <a:pt x="59690" y="64770"/>
                    <a:pt x="58420" y="57150"/>
                  </a:cubicBezTo>
                  <a:cubicBezTo>
                    <a:pt x="57150" y="50800"/>
                    <a:pt x="60960" y="39370"/>
                    <a:pt x="66040" y="34290"/>
                  </a:cubicBezTo>
                  <a:cubicBezTo>
                    <a:pt x="71120" y="29210"/>
                    <a:pt x="82550" y="26670"/>
                    <a:pt x="88900" y="27940"/>
                  </a:cubicBezTo>
                  <a:cubicBezTo>
                    <a:pt x="95250" y="29210"/>
                    <a:pt x="104140" y="36830"/>
                    <a:pt x="106680" y="43180"/>
                  </a:cubicBezTo>
                  <a:cubicBezTo>
                    <a:pt x="110490" y="49530"/>
                    <a:pt x="109220" y="60960"/>
                    <a:pt x="105410" y="67310"/>
                  </a:cubicBezTo>
                  <a:cubicBezTo>
                    <a:pt x="101600" y="72390"/>
                    <a:pt x="92710" y="77470"/>
                    <a:pt x="83820" y="78740"/>
                  </a:cubicBezTo>
                  <a:cubicBezTo>
                    <a:pt x="67310" y="78740"/>
                    <a:pt x="22860" y="59690"/>
                    <a:pt x="11430" y="44450"/>
                  </a:cubicBezTo>
                  <a:cubicBezTo>
                    <a:pt x="3810" y="35560"/>
                    <a:pt x="0" y="19050"/>
                    <a:pt x="3810" y="11430"/>
                  </a:cubicBezTo>
                  <a:cubicBezTo>
                    <a:pt x="7620" y="5080"/>
                    <a:pt x="35560" y="0"/>
                    <a:pt x="35560" y="0"/>
                  </a:cubicBezTo>
                </a:path>
              </a:pathLst>
            </a:custGeom>
            <a:solidFill>
              <a:srgbClr val="0571D3"/>
            </a:solidFill>
            <a:ln cap="sq">
              <a:noFill/>
              <a:prstDash val="solid"/>
              <a:miter/>
            </a:ln>
          </p:spPr>
          <p:txBody>
            <a:bodyPr/>
            <a:lstStyle/>
            <a:p>
              <a:endParaRPr lang="en-GB"/>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602315"/>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495130"/>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79483"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10599411" y="-125243"/>
            <a:ext cx="9278862" cy="6182042"/>
          </a:xfrm>
          <a:custGeom>
            <a:avLst/>
            <a:gdLst/>
            <a:ahLst/>
            <a:cxnLst/>
            <a:rect l="l" t="t" r="r" b="b"/>
            <a:pathLst>
              <a:path w="9278862" h="6182042">
                <a:moveTo>
                  <a:pt x="0" y="0"/>
                </a:moveTo>
                <a:lnTo>
                  <a:pt x="9278862" y="0"/>
                </a:lnTo>
                <a:lnTo>
                  <a:pt x="9278862" y="6182042"/>
                </a:lnTo>
                <a:lnTo>
                  <a:pt x="0" y="6182042"/>
                </a:lnTo>
                <a:lnTo>
                  <a:pt x="0" y="0"/>
                </a:lnTo>
                <a:close/>
              </a:path>
            </a:pathLst>
          </a:custGeom>
          <a:blipFill>
            <a:blip r:embed="rId9"/>
            <a:stretch>
              <a:fillRect/>
            </a:stretch>
          </a:blipFill>
        </p:spPr>
        <p:txBody>
          <a:bodyPr/>
          <a:lstStyle/>
          <a:p>
            <a:endParaRPr lang="en-GB"/>
          </a:p>
        </p:txBody>
      </p:sp>
      <p:grpSp>
        <p:nvGrpSpPr>
          <p:cNvPr id="7" name="Group 7"/>
          <p:cNvGrpSpPr/>
          <p:nvPr/>
        </p:nvGrpSpPr>
        <p:grpSpPr>
          <a:xfrm>
            <a:off x="9555365" y="5324178"/>
            <a:ext cx="2926894" cy="2926894"/>
            <a:chOff x="0" y="0"/>
            <a:chExt cx="812800" cy="812800"/>
          </a:xfrm>
        </p:grpSpPr>
        <p:sp>
          <p:nvSpPr>
            <p:cNvPr id="8" name="Freeform 8"/>
            <p:cNvSpPr/>
            <p:nvPr/>
          </p:nvSpPr>
          <p:spPr>
            <a:xfrm>
              <a:off x="0" y="0"/>
              <a:ext cx="812800" cy="812800"/>
            </a:xfrm>
            <a:custGeom>
              <a:avLst/>
              <a:gdLst/>
              <a:ahLst/>
              <a:cxnLst/>
              <a:rect l="l" t="t" r="r" b="b"/>
              <a:pathLst>
                <a:path w="812800" h="812800">
                  <a:moveTo>
                    <a:pt x="60837" y="0"/>
                  </a:moveTo>
                  <a:lnTo>
                    <a:pt x="751963" y="0"/>
                  </a:lnTo>
                  <a:cubicBezTo>
                    <a:pt x="785562" y="0"/>
                    <a:pt x="812800" y="27238"/>
                    <a:pt x="812800" y="60837"/>
                  </a:cubicBezTo>
                  <a:lnTo>
                    <a:pt x="812800" y="751963"/>
                  </a:lnTo>
                  <a:cubicBezTo>
                    <a:pt x="812800" y="785562"/>
                    <a:pt x="785562" y="812800"/>
                    <a:pt x="751963" y="812800"/>
                  </a:cubicBezTo>
                  <a:lnTo>
                    <a:pt x="60837" y="812800"/>
                  </a:lnTo>
                  <a:cubicBezTo>
                    <a:pt x="27238" y="812800"/>
                    <a:pt x="0" y="785562"/>
                    <a:pt x="0" y="751963"/>
                  </a:cubicBezTo>
                  <a:lnTo>
                    <a:pt x="0" y="60837"/>
                  </a:lnTo>
                  <a:cubicBezTo>
                    <a:pt x="0" y="27238"/>
                    <a:pt x="27238" y="0"/>
                    <a:pt x="60837" y="0"/>
                  </a:cubicBezTo>
                  <a:close/>
                </a:path>
              </a:pathLst>
            </a:custGeom>
            <a:blipFill>
              <a:blip r:embed="rId10"/>
              <a:stretch>
                <a:fillRect l="-24906" r="-24906"/>
              </a:stretch>
            </a:blipFill>
          </p:spPr>
          <p:txBody>
            <a:bodyPr/>
            <a:lstStyle/>
            <a:p>
              <a:endParaRPr lang="en-GB"/>
            </a:p>
          </p:txBody>
        </p:sp>
      </p:grpSp>
      <p:grpSp>
        <p:nvGrpSpPr>
          <p:cNvPr id="9" name="Group 9"/>
          <p:cNvGrpSpPr/>
          <p:nvPr/>
        </p:nvGrpSpPr>
        <p:grpSpPr>
          <a:xfrm>
            <a:off x="11806369" y="2216606"/>
            <a:ext cx="2926894" cy="2926894"/>
            <a:chOff x="0" y="0"/>
            <a:chExt cx="812800" cy="812800"/>
          </a:xfrm>
        </p:grpSpPr>
        <p:sp>
          <p:nvSpPr>
            <p:cNvPr id="10" name="Freeform 10"/>
            <p:cNvSpPr/>
            <p:nvPr/>
          </p:nvSpPr>
          <p:spPr>
            <a:xfrm>
              <a:off x="0" y="0"/>
              <a:ext cx="812800" cy="812800"/>
            </a:xfrm>
            <a:custGeom>
              <a:avLst/>
              <a:gdLst/>
              <a:ahLst/>
              <a:cxnLst/>
              <a:rect l="l" t="t" r="r" b="b"/>
              <a:pathLst>
                <a:path w="812800" h="812800">
                  <a:moveTo>
                    <a:pt x="60837" y="0"/>
                  </a:moveTo>
                  <a:lnTo>
                    <a:pt x="751963" y="0"/>
                  </a:lnTo>
                  <a:cubicBezTo>
                    <a:pt x="785562" y="0"/>
                    <a:pt x="812800" y="27238"/>
                    <a:pt x="812800" y="60837"/>
                  </a:cubicBezTo>
                  <a:lnTo>
                    <a:pt x="812800" y="751963"/>
                  </a:lnTo>
                  <a:cubicBezTo>
                    <a:pt x="812800" y="785562"/>
                    <a:pt x="785562" y="812800"/>
                    <a:pt x="751963" y="812800"/>
                  </a:cubicBezTo>
                  <a:lnTo>
                    <a:pt x="60837" y="812800"/>
                  </a:lnTo>
                  <a:cubicBezTo>
                    <a:pt x="27238" y="812800"/>
                    <a:pt x="0" y="785562"/>
                    <a:pt x="0" y="751963"/>
                  </a:cubicBezTo>
                  <a:lnTo>
                    <a:pt x="0" y="60837"/>
                  </a:lnTo>
                  <a:cubicBezTo>
                    <a:pt x="0" y="27238"/>
                    <a:pt x="27238" y="0"/>
                    <a:pt x="60837" y="0"/>
                  </a:cubicBezTo>
                  <a:close/>
                </a:path>
              </a:pathLst>
            </a:custGeom>
            <a:blipFill>
              <a:blip r:embed="rId11"/>
              <a:stretch>
                <a:fillRect l="-24906" r="-24906"/>
              </a:stretch>
            </a:blipFill>
          </p:spPr>
          <p:txBody>
            <a:bodyPr/>
            <a:lstStyle/>
            <a:p>
              <a:endParaRPr lang="en-GB"/>
            </a:p>
          </p:txBody>
        </p:sp>
      </p:grpSp>
      <p:sp>
        <p:nvSpPr>
          <p:cNvPr id="11" name="TextBox 11"/>
          <p:cNvSpPr txBox="1"/>
          <p:nvPr/>
        </p:nvSpPr>
        <p:spPr>
          <a:xfrm>
            <a:off x="367010" y="2402861"/>
            <a:ext cx="8785364" cy="6337299"/>
          </a:xfrm>
          <a:prstGeom prst="rect">
            <a:avLst/>
          </a:prstGeom>
        </p:spPr>
        <p:txBody>
          <a:bodyPr lIns="0" tIns="0" rIns="0" bIns="0" rtlCol="0" anchor="t">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Scientists have found that trees can communicate with each other. Their roots bond with fungi, connecting different trees in a big web under the ground, called a mycelium network.</a:t>
            </a:r>
          </a:p>
          <a:p>
            <a:pPr algn="l">
              <a:lnSpc>
                <a:spcPts val="5600"/>
              </a:lnSpc>
            </a:pPr>
            <a:endParaRPr lang="en-US" sz="4000">
              <a:solidFill>
                <a:srgbClr val="2C3990"/>
              </a:solidFill>
              <a:latin typeface="Glacial Indifference"/>
              <a:ea typeface="Glacial Indifference"/>
              <a:cs typeface="Glacial Indifference"/>
              <a:sym typeface="Glacial Indifference"/>
            </a:endParaRPr>
          </a:p>
          <a:p>
            <a:pPr algn="l">
              <a:lnSpc>
                <a:spcPts val="5600"/>
              </a:lnSpc>
            </a:pPr>
            <a:r>
              <a:rPr lang="en-US" sz="4000">
                <a:solidFill>
                  <a:srgbClr val="2C3990"/>
                </a:solidFill>
                <a:latin typeface="Glacial Indifference"/>
                <a:ea typeface="Glacial Indifference"/>
                <a:cs typeface="Glacial Indifference"/>
                <a:sym typeface="Glacial Indifference"/>
              </a:rPr>
              <a:t>The mycelium networks connect nearly every tree in a forest, even trees of different species.</a:t>
            </a:r>
          </a:p>
        </p:txBody>
      </p:sp>
      <p:sp>
        <p:nvSpPr>
          <p:cNvPr id="12" name="TextBox 12"/>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Forest Connections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2986" y="8667801"/>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8361" y="7560616"/>
            <a:ext cx="2358333" cy="2214371"/>
          </a:xfrm>
          <a:custGeom>
            <a:avLst/>
            <a:gdLst/>
            <a:ahLst/>
            <a:cxnLst/>
            <a:rect l="l" t="t" r="r" b="b"/>
            <a:pathLst>
              <a:path w="2358333" h="2214371">
                <a:moveTo>
                  <a:pt x="0" y="0"/>
                </a:moveTo>
                <a:lnTo>
                  <a:pt x="2358333" y="0"/>
                </a:lnTo>
                <a:lnTo>
                  <a:pt x="2358333"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82468" y="9755937"/>
            <a:ext cx="3351367" cy="596549"/>
          </a:xfrm>
          <a:custGeom>
            <a:avLst/>
            <a:gdLst/>
            <a:ahLst/>
            <a:cxnLst/>
            <a:rect l="l" t="t" r="r" b="b"/>
            <a:pathLst>
              <a:path w="3351367" h="596549">
                <a:moveTo>
                  <a:pt x="0" y="0"/>
                </a:moveTo>
                <a:lnTo>
                  <a:pt x="3351368" y="0"/>
                </a:lnTo>
                <a:lnTo>
                  <a:pt x="3351368" y="596549"/>
                </a:lnTo>
                <a:lnTo>
                  <a:pt x="0" y="596549"/>
                </a:lnTo>
                <a:lnTo>
                  <a:pt x="0" y="0"/>
                </a:lnTo>
                <a:close/>
              </a:path>
            </a:pathLst>
          </a:custGeom>
          <a:blipFill>
            <a:blip r:embed="rId8"/>
            <a:stretch>
              <a:fillRect/>
            </a:stretch>
          </a:blipFill>
        </p:spPr>
        <p:txBody>
          <a:bodyPr/>
          <a:lstStyle/>
          <a:p>
            <a:endParaRPr lang="en-GB"/>
          </a:p>
        </p:txBody>
      </p:sp>
      <p:sp>
        <p:nvSpPr>
          <p:cNvPr id="6" name="TextBox 6"/>
          <p:cNvSpPr txBox="1"/>
          <p:nvPr/>
        </p:nvSpPr>
        <p:spPr>
          <a:xfrm>
            <a:off x="367010" y="2462205"/>
            <a:ext cx="17576698" cy="2108199"/>
          </a:xfrm>
          <a:prstGeom prst="rect">
            <a:avLst/>
          </a:prstGeom>
        </p:spPr>
        <p:txBody>
          <a:bodyPr lIns="0" tIns="0" rIns="0" bIns="0" rtlCol="0" anchor="t">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Animals are adapted to live in their habitat. This means that they have special features to help them survive.</a:t>
            </a:r>
          </a:p>
          <a:p>
            <a:pPr algn="l">
              <a:lnSpc>
                <a:spcPts val="5600"/>
              </a:lnSpc>
            </a:pPr>
            <a:endParaRPr lang="en-US" sz="4000">
              <a:solidFill>
                <a:srgbClr val="2C3990"/>
              </a:solidFill>
              <a:latin typeface="Glacial Indifference"/>
              <a:ea typeface="Glacial Indifference"/>
              <a:cs typeface="Glacial Indifference"/>
              <a:sym typeface="Glacial Indifference"/>
            </a:endParaRPr>
          </a:p>
        </p:txBody>
      </p:sp>
      <p:sp>
        <p:nvSpPr>
          <p:cNvPr id="7" name="TextBox 7"/>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Adaption</a:t>
            </a:r>
          </a:p>
        </p:txBody>
      </p:sp>
      <p:sp>
        <p:nvSpPr>
          <p:cNvPr id="8" name="Freeform 8"/>
          <p:cNvSpPr/>
          <p:nvPr/>
        </p:nvSpPr>
        <p:spPr>
          <a:xfrm>
            <a:off x="4363430" y="5558808"/>
            <a:ext cx="9001266" cy="2925412"/>
          </a:xfrm>
          <a:custGeom>
            <a:avLst/>
            <a:gdLst/>
            <a:ahLst/>
            <a:cxnLst/>
            <a:rect l="l" t="t" r="r" b="b"/>
            <a:pathLst>
              <a:path w="9001266" h="2925412">
                <a:moveTo>
                  <a:pt x="0" y="0"/>
                </a:moveTo>
                <a:lnTo>
                  <a:pt x="9001266" y="0"/>
                </a:lnTo>
                <a:lnTo>
                  <a:pt x="9001266" y="2925411"/>
                </a:lnTo>
                <a:lnTo>
                  <a:pt x="0" y="2925411"/>
                </a:lnTo>
                <a:lnTo>
                  <a:pt x="0" y="0"/>
                </a:lnTo>
                <a:close/>
              </a:path>
            </a:pathLst>
          </a:custGeom>
          <a:blipFill>
            <a:blip r:embed="rId9"/>
            <a:stretch>
              <a:fillRect/>
            </a:stretch>
          </a:blipFill>
        </p:spPr>
        <p:txBody>
          <a:bodyPr/>
          <a:lstStyle/>
          <a:p>
            <a:endParaRPr lang="en-GB"/>
          </a:p>
        </p:txBody>
      </p:sp>
      <p:sp>
        <p:nvSpPr>
          <p:cNvPr id="9" name="Freeform 9"/>
          <p:cNvSpPr/>
          <p:nvPr/>
        </p:nvSpPr>
        <p:spPr>
          <a:xfrm rot="1547635">
            <a:off x="6557751" y="5856919"/>
            <a:ext cx="1497030" cy="553901"/>
          </a:xfrm>
          <a:custGeom>
            <a:avLst/>
            <a:gdLst/>
            <a:ahLst/>
            <a:cxnLst/>
            <a:rect l="l" t="t" r="r" b="b"/>
            <a:pathLst>
              <a:path w="1497030" h="553901">
                <a:moveTo>
                  <a:pt x="0" y="0"/>
                </a:moveTo>
                <a:lnTo>
                  <a:pt x="1497030" y="0"/>
                </a:lnTo>
                <a:lnTo>
                  <a:pt x="1497030" y="553901"/>
                </a:lnTo>
                <a:lnTo>
                  <a:pt x="0" y="55390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 name="TextBox 10"/>
          <p:cNvSpPr txBox="1"/>
          <p:nvPr/>
        </p:nvSpPr>
        <p:spPr>
          <a:xfrm>
            <a:off x="11087728" y="6774486"/>
            <a:ext cx="9001266" cy="490855"/>
          </a:xfrm>
          <a:prstGeom prst="rect">
            <a:avLst/>
          </a:prstGeom>
        </p:spPr>
        <p:txBody>
          <a:bodyPr lIns="0" tIns="0" rIns="0" bIns="0" rtlCol="0" anchor="t">
            <a:spAutoFit/>
          </a:bodyPr>
          <a:lstStyle/>
          <a:p>
            <a:pPr algn="ctr">
              <a:lnSpc>
                <a:spcPts val="3919"/>
              </a:lnSpc>
              <a:spcBef>
                <a:spcPct val="0"/>
              </a:spcBef>
            </a:pPr>
            <a:r>
              <a:rPr lang="en-US" sz="2799" b="1">
                <a:solidFill>
                  <a:srgbClr val="2C3990"/>
                </a:solidFill>
                <a:latin typeface="Glacial Indifference Bold"/>
                <a:ea typeface="Glacial Indifference Bold"/>
                <a:cs typeface="Glacial Indifference Bold"/>
                <a:sym typeface="Glacial Indifference Bold"/>
              </a:rPr>
              <a:t>Webbed feet act as paddles</a:t>
            </a:r>
          </a:p>
        </p:txBody>
      </p:sp>
      <p:sp>
        <p:nvSpPr>
          <p:cNvPr id="11" name="TextBox 11"/>
          <p:cNvSpPr txBox="1"/>
          <p:nvPr/>
        </p:nvSpPr>
        <p:spPr>
          <a:xfrm>
            <a:off x="661869" y="4784743"/>
            <a:ext cx="5849949" cy="1481455"/>
          </a:xfrm>
          <a:prstGeom prst="rect">
            <a:avLst/>
          </a:prstGeom>
        </p:spPr>
        <p:txBody>
          <a:bodyPr lIns="0" tIns="0" rIns="0" bIns="0" rtlCol="0" anchor="t">
            <a:spAutoFit/>
          </a:bodyPr>
          <a:lstStyle/>
          <a:p>
            <a:pPr algn="ctr">
              <a:lnSpc>
                <a:spcPts val="3919"/>
              </a:lnSpc>
              <a:spcBef>
                <a:spcPct val="0"/>
              </a:spcBef>
            </a:pPr>
            <a:r>
              <a:rPr lang="en-US" sz="2799" b="1">
                <a:solidFill>
                  <a:srgbClr val="2C3990"/>
                </a:solidFill>
                <a:latin typeface="Glacial Indifference Bold"/>
                <a:ea typeface="Glacial Indifference Bold"/>
                <a:cs typeface="Glacial Indifference Bold"/>
                <a:sym typeface="Glacial Indifference Bold"/>
              </a:rPr>
              <a:t>Long, stream lined body helps the otter to move quickly through the water</a:t>
            </a:r>
          </a:p>
        </p:txBody>
      </p:sp>
      <p:sp>
        <p:nvSpPr>
          <p:cNvPr id="12" name="TextBox 12"/>
          <p:cNvSpPr txBox="1"/>
          <p:nvPr/>
        </p:nvSpPr>
        <p:spPr>
          <a:xfrm>
            <a:off x="12276486" y="4157345"/>
            <a:ext cx="5211964" cy="986155"/>
          </a:xfrm>
          <a:prstGeom prst="rect">
            <a:avLst/>
          </a:prstGeom>
        </p:spPr>
        <p:txBody>
          <a:bodyPr lIns="0" tIns="0" rIns="0" bIns="0" rtlCol="0" anchor="t">
            <a:spAutoFit/>
          </a:bodyPr>
          <a:lstStyle/>
          <a:p>
            <a:pPr algn="ctr">
              <a:lnSpc>
                <a:spcPts val="3919"/>
              </a:lnSpc>
              <a:spcBef>
                <a:spcPct val="0"/>
              </a:spcBef>
            </a:pPr>
            <a:r>
              <a:rPr lang="en-US" sz="2799" b="1">
                <a:solidFill>
                  <a:srgbClr val="2C3990"/>
                </a:solidFill>
                <a:latin typeface="Glacial Indifference Bold"/>
                <a:ea typeface="Glacial Indifference Bold"/>
                <a:cs typeface="Glacial Indifference Bold"/>
                <a:sym typeface="Glacial Indifference Bold"/>
              </a:rPr>
              <a:t>Waterproof fur keeps the otter dry and warm</a:t>
            </a:r>
          </a:p>
        </p:txBody>
      </p:sp>
      <p:sp>
        <p:nvSpPr>
          <p:cNvPr id="13" name="TextBox 13"/>
          <p:cNvSpPr txBox="1"/>
          <p:nvPr/>
        </p:nvSpPr>
        <p:spPr>
          <a:xfrm>
            <a:off x="179522" y="7198666"/>
            <a:ext cx="3398048" cy="1481455"/>
          </a:xfrm>
          <a:prstGeom prst="rect">
            <a:avLst/>
          </a:prstGeom>
        </p:spPr>
        <p:txBody>
          <a:bodyPr lIns="0" tIns="0" rIns="0" bIns="0" rtlCol="0" anchor="t">
            <a:spAutoFit/>
          </a:bodyPr>
          <a:lstStyle/>
          <a:p>
            <a:pPr algn="ctr">
              <a:lnSpc>
                <a:spcPts val="3919"/>
              </a:lnSpc>
              <a:spcBef>
                <a:spcPct val="0"/>
              </a:spcBef>
            </a:pPr>
            <a:r>
              <a:rPr lang="en-US" sz="2799" b="1">
                <a:solidFill>
                  <a:srgbClr val="2C3990"/>
                </a:solidFill>
                <a:latin typeface="Glacial Indifference Bold"/>
                <a:ea typeface="Glacial Indifference Bold"/>
                <a:cs typeface="Glacial Indifference Bold"/>
                <a:sym typeface="Glacial Indifference Bold"/>
              </a:rPr>
              <a:t>Long and strong tail helps the otter dive and steer</a:t>
            </a:r>
          </a:p>
        </p:txBody>
      </p:sp>
      <p:sp>
        <p:nvSpPr>
          <p:cNvPr id="14" name="Freeform 14"/>
          <p:cNvSpPr/>
          <p:nvPr/>
        </p:nvSpPr>
        <p:spPr>
          <a:xfrm rot="9867731" flipH="1">
            <a:off x="2819567" y="8207269"/>
            <a:ext cx="1497030" cy="553901"/>
          </a:xfrm>
          <a:custGeom>
            <a:avLst/>
            <a:gdLst/>
            <a:ahLst/>
            <a:cxnLst/>
            <a:rect l="l" t="t" r="r" b="b"/>
            <a:pathLst>
              <a:path w="1497030" h="553901">
                <a:moveTo>
                  <a:pt x="1497030" y="0"/>
                </a:moveTo>
                <a:lnTo>
                  <a:pt x="0" y="0"/>
                </a:lnTo>
                <a:lnTo>
                  <a:pt x="0" y="553901"/>
                </a:lnTo>
                <a:lnTo>
                  <a:pt x="1497030" y="553901"/>
                </a:lnTo>
                <a:lnTo>
                  <a:pt x="149703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5" name="Freeform 15"/>
          <p:cNvSpPr/>
          <p:nvPr/>
        </p:nvSpPr>
        <p:spPr>
          <a:xfrm rot="8526065">
            <a:off x="11855409" y="7666721"/>
            <a:ext cx="1497030" cy="553901"/>
          </a:xfrm>
          <a:custGeom>
            <a:avLst/>
            <a:gdLst/>
            <a:ahLst/>
            <a:cxnLst/>
            <a:rect l="l" t="t" r="r" b="b"/>
            <a:pathLst>
              <a:path w="1497030" h="553901">
                <a:moveTo>
                  <a:pt x="0" y="0"/>
                </a:moveTo>
                <a:lnTo>
                  <a:pt x="1497030" y="0"/>
                </a:lnTo>
                <a:lnTo>
                  <a:pt x="1497030" y="553901"/>
                </a:lnTo>
                <a:lnTo>
                  <a:pt x="0" y="55390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6" name="Freeform 16"/>
          <p:cNvSpPr/>
          <p:nvPr/>
        </p:nvSpPr>
        <p:spPr>
          <a:xfrm rot="-3321471" flipH="1">
            <a:off x="10874626" y="4720319"/>
            <a:ext cx="1497030" cy="553901"/>
          </a:xfrm>
          <a:custGeom>
            <a:avLst/>
            <a:gdLst/>
            <a:ahLst/>
            <a:cxnLst/>
            <a:rect l="l" t="t" r="r" b="b"/>
            <a:pathLst>
              <a:path w="1497030" h="553901">
                <a:moveTo>
                  <a:pt x="1497030" y="0"/>
                </a:moveTo>
                <a:lnTo>
                  <a:pt x="0" y="0"/>
                </a:lnTo>
                <a:lnTo>
                  <a:pt x="0" y="553901"/>
                </a:lnTo>
                <a:lnTo>
                  <a:pt x="1497030" y="553901"/>
                </a:lnTo>
                <a:lnTo>
                  <a:pt x="149703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602315"/>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495130"/>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79483"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1028700" y="2707656"/>
            <a:ext cx="3874947" cy="2139765"/>
          </a:xfrm>
          <a:custGeom>
            <a:avLst/>
            <a:gdLst/>
            <a:ahLst/>
            <a:cxnLst/>
            <a:rect l="l" t="t" r="r" b="b"/>
            <a:pathLst>
              <a:path w="3874947" h="2139765">
                <a:moveTo>
                  <a:pt x="0" y="0"/>
                </a:moveTo>
                <a:lnTo>
                  <a:pt x="3874947" y="0"/>
                </a:lnTo>
                <a:lnTo>
                  <a:pt x="3874947" y="2139765"/>
                </a:lnTo>
                <a:lnTo>
                  <a:pt x="0" y="213976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 name="Freeform 7"/>
          <p:cNvSpPr/>
          <p:nvPr/>
        </p:nvSpPr>
        <p:spPr>
          <a:xfrm>
            <a:off x="7206526" y="2707656"/>
            <a:ext cx="3874947" cy="2139765"/>
          </a:xfrm>
          <a:custGeom>
            <a:avLst/>
            <a:gdLst/>
            <a:ahLst/>
            <a:cxnLst/>
            <a:rect l="l" t="t" r="r" b="b"/>
            <a:pathLst>
              <a:path w="3874947" h="2139765">
                <a:moveTo>
                  <a:pt x="0" y="0"/>
                </a:moveTo>
                <a:lnTo>
                  <a:pt x="3874948" y="0"/>
                </a:lnTo>
                <a:lnTo>
                  <a:pt x="3874948" y="2139765"/>
                </a:lnTo>
                <a:lnTo>
                  <a:pt x="0" y="213976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8" name="Freeform 8"/>
          <p:cNvSpPr/>
          <p:nvPr/>
        </p:nvSpPr>
        <p:spPr>
          <a:xfrm>
            <a:off x="13384353" y="2707656"/>
            <a:ext cx="3874947" cy="2139765"/>
          </a:xfrm>
          <a:custGeom>
            <a:avLst/>
            <a:gdLst/>
            <a:ahLst/>
            <a:cxnLst/>
            <a:rect l="l" t="t" r="r" b="b"/>
            <a:pathLst>
              <a:path w="3874947" h="2139765">
                <a:moveTo>
                  <a:pt x="0" y="0"/>
                </a:moveTo>
                <a:lnTo>
                  <a:pt x="3874947" y="0"/>
                </a:lnTo>
                <a:lnTo>
                  <a:pt x="3874947" y="2139765"/>
                </a:lnTo>
                <a:lnTo>
                  <a:pt x="0" y="213976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nvGrpSpPr>
          <p:cNvPr id="9" name="Group 9"/>
          <p:cNvGrpSpPr/>
          <p:nvPr/>
        </p:nvGrpSpPr>
        <p:grpSpPr>
          <a:xfrm>
            <a:off x="1028700" y="6035505"/>
            <a:ext cx="3874947" cy="2139765"/>
            <a:chOff x="0" y="0"/>
            <a:chExt cx="5166596" cy="2853020"/>
          </a:xfrm>
        </p:grpSpPr>
        <p:sp>
          <p:nvSpPr>
            <p:cNvPr id="10" name="Freeform 10"/>
            <p:cNvSpPr/>
            <p:nvPr/>
          </p:nvSpPr>
          <p:spPr>
            <a:xfrm>
              <a:off x="0" y="0"/>
              <a:ext cx="5166596" cy="2853020"/>
            </a:xfrm>
            <a:custGeom>
              <a:avLst/>
              <a:gdLst/>
              <a:ahLst/>
              <a:cxnLst/>
              <a:rect l="l" t="t" r="r" b="b"/>
              <a:pathLst>
                <a:path w="5166596" h="2853020">
                  <a:moveTo>
                    <a:pt x="0" y="0"/>
                  </a:moveTo>
                  <a:lnTo>
                    <a:pt x="5166596" y="0"/>
                  </a:lnTo>
                  <a:lnTo>
                    <a:pt x="5166596" y="2853020"/>
                  </a:lnTo>
                  <a:lnTo>
                    <a:pt x="0" y="28530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 name="TextBox 11"/>
            <p:cNvSpPr txBox="1"/>
            <p:nvPr/>
          </p:nvSpPr>
          <p:spPr>
            <a:xfrm>
              <a:off x="377229" y="1077048"/>
              <a:ext cx="4412139" cy="632249"/>
            </a:xfrm>
            <a:prstGeom prst="rect">
              <a:avLst/>
            </a:prstGeom>
          </p:spPr>
          <p:txBody>
            <a:bodyPr lIns="0" tIns="0" rIns="0" bIns="0" rtlCol="0" anchor="t">
              <a:spAutoFit/>
            </a:bodyPr>
            <a:lstStyle/>
            <a:p>
              <a:pPr algn="ctr">
                <a:lnSpc>
                  <a:spcPts val="3919"/>
                </a:lnSpc>
              </a:pPr>
              <a:r>
                <a:rPr lang="en-US" sz="2799" b="1">
                  <a:solidFill>
                    <a:srgbClr val="2C3990"/>
                  </a:solidFill>
                  <a:latin typeface="Glacial Indifference Bold"/>
                  <a:ea typeface="Glacial Indifference Bold"/>
                  <a:cs typeface="Glacial Indifference Bold"/>
                  <a:sym typeface="Glacial Indifference Bold"/>
                </a:rPr>
                <a:t>Homes</a:t>
              </a:r>
            </a:p>
          </p:txBody>
        </p:sp>
      </p:grpSp>
      <p:sp>
        <p:nvSpPr>
          <p:cNvPr id="12" name="Freeform 12"/>
          <p:cNvSpPr/>
          <p:nvPr/>
        </p:nvSpPr>
        <p:spPr>
          <a:xfrm>
            <a:off x="7088412" y="6035505"/>
            <a:ext cx="3874947" cy="2139765"/>
          </a:xfrm>
          <a:custGeom>
            <a:avLst/>
            <a:gdLst/>
            <a:ahLst/>
            <a:cxnLst/>
            <a:rect l="l" t="t" r="r" b="b"/>
            <a:pathLst>
              <a:path w="3874947" h="2139765">
                <a:moveTo>
                  <a:pt x="0" y="0"/>
                </a:moveTo>
                <a:lnTo>
                  <a:pt x="3874947" y="0"/>
                </a:lnTo>
                <a:lnTo>
                  <a:pt x="3874947" y="2139765"/>
                </a:lnTo>
                <a:lnTo>
                  <a:pt x="0" y="213976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3" name="Freeform 13"/>
          <p:cNvSpPr/>
          <p:nvPr/>
        </p:nvSpPr>
        <p:spPr>
          <a:xfrm>
            <a:off x="13384353" y="6113771"/>
            <a:ext cx="3874947" cy="2139765"/>
          </a:xfrm>
          <a:custGeom>
            <a:avLst/>
            <a:gdLst/>
            <a:ahLst/>
            <a:cxnLst/>
            <a:rect l="l" t="t" r="r" b="b"/>
            <a:pathLst>
              <a:path w="3874947" h="2139765">
                <a:moveTo>
                  <a:pt x="0" y="0"/>
                </a:moveTo>
                <a:lnTo>
                  <a:pt x="3874947" y="0"/>
                </a:lnTo>
                <a:lnTo>
                  <a:pt x="3874947" y="2139765"/>
                </a:lnTo>
                <a:lnTo>
                  <a:pt x="0" y="213976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4" name="Freeform 14"/>
          <p:cNvSpPr/>
          <p:nvPr/>
        </p:nvSpPr>
        <p:spPr>
          <a:xfrm>
            <a:off x="2565675" y="3989629"/>
            <a:ext cx="2337972" cy="1195288"/>
          </a:xfrm>
          <a:custGeom>
            <a:avLst/>
            <a:gdLst/>
            <a:ahLst/>
            <a:cxnLst/>
            <a:rect l="l" t="t" r="r" b="b"/>
            <a:pathLst>
              <a:path w="2337972" h="1195288">
                <a:moveTo>
                  <a:pt x="0" y="0"/>
                </a:moveTo>
                <a:lnTo>
                  <a:pt x="2337972" y="0"/>
                </a:lnTo>
                <a:lnTo>
                  <a:pt x="2337972" y="1195288"/>
                </a:lnTo>
                <a:lnTo>
                  <a:pt x="0" y="119528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5" name="Freeform 15"/>
          <p:cNvSpPr/>
          <p:nvPr/>
        </p:nvSpPr>
        <p:spPr>
          <a:xfrm>
            <a:off x="9555669" y="1778039"/>
            <a:ext cx="2815382" cy="2375478"/>
          </a:xfrm>
          <a:custGeom>
            <a:avLst/>
            <a:gdLst/>
            <a:ahLst/>
            <a:cxnLst/>
            <a:rect l="l" t="t" r="r" b="b"/>
            <a:pathLst>
              <a:path w="2815382" h="2375478">
                <a:moveTo>
                  <a:pt x="0" y="0"/>
                </a:moveTo>
                <a:lnTo>
                  <a:pt x="2815381" y="0"/>
                </a:lnTo>
                <a:lnTo>
                  <a:pt x="2815381" y="2375478"/>
                </a:lnTo>
                <a:lnTo>
                  <a:pt x="0" y="237547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6" name="Freeform 16"/>
          <p:cNvSpPr/>
          <p:nvPr/>
        </p:nvSpPr>
        <p:spPr>
          <a:xfrm>
            <a:off x="15231590" y="3958315"/>
            <a:ext cx="2261423" cy="1257917"/>
          </a:xfrm>
          <a:custGeom>
            <a:avLst/>
            <a:gdLst/>
            <a:ahLst/>
            <a:cxnLst/>
            <a:rect l="l" t="t" r="r" b="b"/>
            <a:pathLst>
              <a:path w="2261423" h="1257917">
                <a:moveTo>
                  <a:pt x="0" y="0"/>
                </a:moveTo>
                <a:lnTo>
                  <a:pt x="2261423" y="0"/>
                </a:lnTo>
                <a:lnTo>
                  <a:pt x="2261423" y="1257916"/>
                </a:lnTo>
                <a:lnTo>
                  <a:pt x="0" y="1257916"/>
                </a:lnTo>
                <a:lnTo>
                  <a:pt x="0" y="0"/>
                </a:lnTo>
                <a:close/>
              </a:path>
            </a:pathLst>
          </a:custGeom>
          <a:blipFill>
            <a:blip r:embed="rId15"/>
            <a:stretch>
              <a:fillRect/>
            </a:stretch>
          </a:blipFill>
        </p:spPr>
        <p:txBody>
          <a:bodyPr/>
          <a:lstStyle/>
          <a:p>
            <a:endParaRPr lang="en-GB"/>
          </a:p>
        </p:txBody>
      </p:sp>
      <p:sp>
        <p:nvSpPr>
          <p:cNvPr id="17" name="Freeform 17"/>
          <p:cNvSpPr/>
          <p:nvPr/>
        </p:nvSpPr>
        <p:spPr>
          <a:xfrm>
            <a:off x="607882" y="5416071"/>
            <a:ext cx="1994255" cy="2954452"/>
          </a:xfrm>
          <a:custGeom>
            <a:avLst/>
            <a:gdLst/>
            <a:ahLst/>
            <a:cxnLst/>
            <a:rect l="l" t="t" r="r" b="b"/>
            <a:pathLst>
              <a:path w="1994255" h="2954452">
                <a:moveTo>
                  <a:pt x="0" y="0"/>
                </a:moveTo>
                <a:lnTo>
                  <a:pt x="1994255" y="0"/>
                </a:lnTo>
                <a:lnTo>
                  <a:pt x="1994255" y="2954452"/>
                </a:lnTo>
                <a:lnTo>
                  <a:pt x="0" y="2954452"/>
                </a:lnTo>
                <a:lnTo>
                  <a:pt x="0" y="0"/>
                </a:lnTo>
                <a:close/>
              </a:path>
            </a:pathLst>
          </a:custGeom>
          <a:blipFill>
            <a:blip r:embed="rId16"/>
            <a:stretch>
              <a:fillRect/>
            </a:stretch>
          </a:blipFill>
        </p:spPr>
        <p:txBody>
          <a:bodyPr/>
          <a:lstStyle/>
          <a:p>
            <a:endParaRPr lang="en-GB"/>
          </a:p>
        </p:txBody>
      </p:sp>
      <p:sp>
        <p:nvSpPr>
          <p:cNvPr id="18" name="Freeform 18"/>
          <p:cNvSpPr/>
          <p:nvPr/>
        </p:nvSpPr>
        <p:spPr>
          <a:xfrm>
            <a:off x="9617924" y="6005748"/>
            <a:ext cx="1828942" cy="1389996"/>
          </a:xfrm>
          <a:custGeom>
            <a:avLst/>
            <a:gdLst/>
            <a:ahLst/>
            <a:cxnLst/>
            <a:rect l="l" t="t" r="r" b="b"/>
            <a:pathLst>
              <a:path w="1828942" h="1389996">
                <a:moveTo>
                  <a:pt x="0" y="0"/>
                </a:moveTo>
                <a:lnTo>
                  <a:pt x="1828942" y="0"/>
                </a:lnTo>
                <a:lnTo>
                  <a:pt x="1828942" y="1389996"/>
                </a:lnTo>
                <a:lnTo>
                  <a:pt x="0" y="1389996"/>
                </a:lnTo>
                <a:lnTo>
                  <a:pt x="0" y="0"/>
                </a:lnTo>
                <a:close/>
              </a:path>
            </a:pathLst>
          </a:custGeom>
          <a:blipFill>
            <a:blip r:embed="rId17"/>
            <a:stretch>
              <a:fillRect/>
            </a:stretch>
          </a:blipFill>
        </p:spPr>
        <p:txBody>
          <a:bodyPr/>
          <a:lstStyle/>
          <a:p>
            <a:endParaRPr lang="en-GB"/>
          </a:p>
        </p:txBody>
      </p:sp>
      <p:sp>
        <p:nvSpPr>
          <p:cNvPr id="19" name="Freeform 19"/>
          <p:cNvSpPr/>
          <p:nvPr/>
        </p:nvSpPr>
        <p:spPr>
          <a:xfrm rot="1473525">
            <a:off x="12456089" y="5810267"/>
            <a:ext cx="1856527" cy="2365003"/>
          </a:xfrm>
          <a:custGeom>
            <a:avLst/>
            <a:gdLst/>
            <a:ahLst/>
            <a:cxnLst/>
            <a:rect l="l" t="t" r="r" b="b"/>
            <a:pathLst>
              <a:path w="1856527" h="2365003">
                <a:moveTo>
                  <a:pt x="0" y="0"/>
                </a:moveTo>
                <a:lnTo>
                  <a:pt x="1856527" y="0"/>
                </a:lnTo>
                <a:lnTo>
                  <a:pt x="1856527" y="2365003"/>
                </a:lnTo>
                <a:lnTo>
                  <a:pt x="0" y="2365003"/>
                </a:lnTo>
                <a:lnTo>
                  <a:pt x="0" y="0"/>
                </a:lnTo>
                <a:close/>
              </a:path>
            </a:pathLst>
          </a:custGeom>
          <a:blipFill>
            <a:blip r:embed="rId18"/>
            <a:stretch>
              <a:fillRect/>
            </a:stretch>
          </a:blipFill>
        </p:spPr>
        <p:txBody>
          <a:bodyPr/>
          <a:lstStyle/>
          <a:p>
            <a:endParaRPr lang="en-GB"/>
          </a:p>
        </p:txBody>
      </p:sp>
      <p:sp>
        <p:nvSpPr>
          <p:cNvPr id="20" name="TextBox 20"/>
          <p:cNvSpPr txBox="1"/>
          <p:nvPr/>
        </p:nvSpPr>
        <p:spPr>
          <a:xfrm>
            <a:off x="342633" y="234759"/>
            <a:ext cx="13879201"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How do trees provide for animals?</a:t>
            </a:r>
          </a:p>
        </p:txBody>
      </p:sp>
      <p:sp>
        <p:nvSpPr>
          <p:cNvPr id="21" name="TextBox 21"/>
          <p:cNvSpPr txBox="1"/>
          <p:nvPr/>
        </p:nvSpPr>
        <p:spPr>
          <a:xfrm>
            <a:off x="2563504" y="3498773"/>
            <a:ext cx="805339" cy="490856"/>
          </a:xfrm>
          <a:prstGeom prst="rect">
            <a:avLst/>
          </a:prstGeom>
        </p:spPr>
        <p:txBody>
          <a:bodyPr lIns="0" tIns="0" rIns="0" bIns="0" rtlCol="0" anchor="t">
            <a:spAutoFit/>
          </a:bodyPr>
          <a:lstStyle/>
          <a:p>
            <a:pPr algn="ctr">
              <a:lnSpc>
                <a:spcPts val="3919"/>
              </a:lnSpc>
            </a:pPr>
            <a:r>
              <a:rPr lang="en-US" sz="2799" b="1">
                <a:solidFill>
                  <a:srgbClr val="2C3990"/>
                </a:solidFill>
                <a:latin typeface="Glacial Indifference Bold"/>
                <a:ea typeface="Glacial Indifference Bold"/>
                <a:cs typeface="Glacial Indifference Bold"/>
                <a:sym typeface="Glacial Indifference Bold"/>
              </a:rPr>
              <a:t>Food</a:t>
            </a:r>
          </a:p>
        </p:txBody>
      </p:sp>
      <p:sp>
        <p:nvSpPr>
          <p:cNvPr id="22" name="TextBox 22"/>
          <p:cNvSpPr txBox="1"/>
          <p:nvPr/>
        </p:nvSpPr>
        <p:spPr>
          <a:xfrm>
            <a:off x="8433847" y="3498773"/>
            <a:ext cx="1184077" cy="490856"/>
          </a:xfrm>
          <a:prstGeom prst="rect">
            <a:avLst/>
          </a:prstGeom>
        </p:spPr>
        <p:txBody>
          <a:bodyPr lIns="0" tIns="0" rIns="0" bIns="0" rtlCol="0" anchor="t">
            <a:spAutoFit/>
          </a:bodyPr>
          <a:lstStyle/>
          <a:p>
            <a:pPr algn="ctr">
              <a:lnSpc>
                <a:spcPts val="3919"/>
              </a:lnSpc>
            </a:pPr>
            <a:r>
              <a:rPr lang="en-US" sz="2799" b="1">
                <a:solidFill>
                  <a:srgbClr val="2C3990"/>
                </a:solidFill>
                <a:latin typeface="Glacial Indifference Bold"/>
                <a:ea typeface="Glacial Indifference Bold"/>
                <a:cs typeface="Glacial Indifference Bold"/>
                <a:sym typeface="Glacial Indifference Bold"/>
              </a:rPr>
              <a:t>Shelter</a:t>
            </a:r>
          </a:p>
        </p:txBody>
      </p:sp>
      <p:sp>
        <p:nvSpPr>
          <p:cNvPr id="23" name="TextBox 23"/>
          <p:cNvSpPr txBox="1"/>
          <p:nvPr/>
        </p:nvSpPr>
        <p:spPr>
          <a:xfrm>
            <a:off x="13814614" y="3498773"/>
            <a:ext cx="3014424" cy="490856"/>
          </a:xfrm>
          <a:prstGeom prst="rect">
            <a:avLst/>
          </a:prstGeom>
        </p:spPr>
        <p:txBody>
          <a:bodyPr lIns="0" tIns="0" rIns="0" bIns="0" rtlCol="0" anchor="t">
            <a:spAutoFit/>
          </a:bodyPr>
          <a:lstStyle/>
          <a:p>
            <a:pPr algn="ctr">
              <a:lnSpc>
                <a:spcPts val="3919"/>
              </a:lnSpc>
            </a:pPr>
            <a:r>
              <a:rPr lang="en-US" sz="2799" b="1">
                <a:solidFill>
                  <a:srgbClr val="2C3990"/>
                </a:solidFill>
                <a:latin typeface="Glacial Indifference Bold"/>
                <a:ea typeface="Glacial Indifference Bold"/>
                <a:cs typeface="Glacial Indifference Bold"/>
                <a:sym typeface="Glacial Indifference Bold"/>
              </a:rPr>
              <a:t>Building Materials</a:t>
            </a:r>
          </a:p>
        </p:txBody>
      </p:sp>
      <p:sp>
        <p:nvSpPr>
          <p:cNvPr id="24" name="TextBox 24"/>
          <p:cNvSpPr txBox="1"/>
          <p:nvPr/>
        </p:nvSpPr>
        <p:spPr>
          <a:xfrm>
            <a:off x="8253577" y="6826622"/>
            <a:ext cx="1544617" cy="490856"/>
          </a:xfrm>
          <a:prstGeom prst="rect">
            <a:avLst/>
          </a:prstGeom>
        </p:spPr>
        <p:txBody>
          <a:bodyPr lIns="0" tIns="0" rIns="0" bIns="0" rtlCol="0" anchor="t">
            <a:spAutoFit/>
          </a:bodyPr>
          <a:lstStyle/>
          <a:p>
            <a:pPr algn="ctr">
              <a:lnSpc>
                <a:spcPts val="3919"/>
              </a:lnSpc>
            </a:pPr>
            <a:r>
              <a:rPr lang="en-US" sz="2799" b="1">
                <a:solidFill>
                  <a:srgbClr val="2C3990"/>
                </a:solidFill>
                <a:latin typeface="Glacial Indifference Bold"/>
                <a:ea typeface="Glacial Indifference Bold"/>
                <a:cs typeface="Glacial Indifference Bold"/>
                <a:sym typeface="Glacial Indifference Bold"/>
              </a:rPr>
              <a:t>Medicine</a:t>
            </a:r>
          </a:p>
        </p:txBody>
      </p:sp>
      <p:sp>
        <p:nvSpPr>
          <p:cNvPr id="25" name="TextBox 25"/>
          <p:cNvSpPr txBox="1"/>
          <p:nvPr/>
        </p:nvSpPr>
        <p:spPr>
          <a:xfrm>
            <a:off x="14281351" y="6904888"/>
            <a:ext cx="2080950" cy="490856"/>
          </a:xfrm>
          <a:prstGeom prst="rect">
            <a:avLst/>
          </a:prstGeom>
        </p:spPr>
        <p:txBody>
          <a:bodyPr lIns="0" tIns="0" rIns="0" bIns="0" rtlCol="0" anchor="t">
            <a:spAutoFit/>
          </a:bodyPr>
          <a:lstStyle/>
          <a:p>
            <a:pPr algn="ctr">
              <a:lnSpc>
                <a:spcPts val="3919"/>
              </a:lnSpc>
            </a:pPr>
            <a:r>
              <a:rPr lang="en-US" sz="2799" b="1">
                <a:solidFill>
                  <a:srgbClr val="2C3990"/>
                </a:solidFill>
                <a:latin typeface="Glacial Indifference Bold"/>
                <a:ea typeface="Glacial Indifference Bold"/>
                <a:cs typeface="Glacial Indifference Bold"/>
                <a:sym typeface="Glacial Indifference Bold"/>
              </a:rPr>
              <a:t>Camouflage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602315"/>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495130"/>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79483"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10764955" y="1342991"/>
            <a:ext cx="5999587" cy="6222562"/>
          </a:xfrm>
          <a:custGeom>
            <a:avLst/>
            <a:gdLst/>
            <a:ahLst/>
            <a:cxnLst/>
            <a:rect l="l" t="t" r="r" b="b"/>
            <a:pathLst>
              <a:path w="5999587" h="6222562">
                <a:moveTo>
                  <a:pt x="0" y="0"/>
                </a:moveTo>
                <a:lnTo>
                  <a:pt x="5999587" y="0"/>
                </a:lnTo>
                <a:lnTo>
                  <a:pt x="5999587" y="6222563"/>
                </a:lnTo>
                <a:lnTo>
                  <a:pt x="0" y="6222563"/>
                </a:lnTo>
                <a:lnTo>
                  <a:pt x="0" y="0"/>
                </a:lnTo>
                <a:close/>
              </a:path>
            </a:pathLst>
          </a:custGeom>
          <a:blipFill>
            <a:blip r:embed="rId9"/>
            <a:stretch>
              <a:fillRect/>
            </a:stretch>
          </a:blipFill>
        </p:spPr>
        <p:txBody>
          <a:bodyPr/>
          <a:lstStyle/>
          <a:p>
            <a:endParaRPr lang="en-GB"/>
          </a:p>
        </p:txBody>
      </p:sp>
      <p:sp>
        <p:nvSpPr>
          <p:cNvPr id="7" name="TextBox 7"/>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Tree-mendous Facts</a:t>
            </a:r>
          </a:p>
        </p:txBody>
      </p:sp>
      <p:sp>
        <p:nvSpPr>
          <p:cNvPr id="8" name="TextBox 8"/>
          <p:cNvSpPr txBox="1"/>
          <p:nvPr/>
        </p:nvSpPr>
        <p:spPr>
          <a:xfrm>
            <a:off x="367010" y="2349912"/>
            <a:ext cx="9730287" cy="5710554"/>
          </a:xfrm>
          <a:prstGeom prst="rect">
            <a:avLst/>
          </a:prstGeom>
        </p:spPr>
        <p:txBody>
          <a:bodyPr lIns="0" tIns="0" rIns="0" bIns="0" rtlCol="0" anchor="t">
            <a:spAutoFit/>
          </a:bodyPr>
          <a:lstStyle/>
          <a:p>
            <a:pPr algn="l">
              <a:lnSpc>
                <a:spcPts val="5599"/>
              </a:lnSpc>
              <a:spcBef>
                <a:spcPct val="0"/>
              </a:spcBef>
            </a:pPr>
            <a:r>
              <a:rPr lang="en-US" sz="3999" b="1">
                <a:solidFill>
                  <a:srgbClr val="2C3990"/>
                </a:solidFill>
                <a:latin typeface="Glacial Indifference Bold"/>
                <a:ea typeface="Glacial Indifference Bold"/>
                <a:cs typeface="Glacial Indifference Bold"/>
                <a:sym typeface="Glacial Indifference Bold"/>
              </a:rPr>
              <a:t>Trees help fight climate change</a:t>
            </a:r>
          </a:p>
          <a:p>
            <a:pPr algn="l">
              <a:lnSpc>
                <a:spcPts val="4200"/>
              </a:lnSpc>
              <a:spcBef>
                <a:spcPct val="0"/>
              </a:spcBef>
            </a:pPr>
            <a:endParaRPr lang="en-US" sz="3999" b="1">
              <a:solidFill>
                <a:srgbClr val="2C3990"/>
              </a:solidFill>
              <a:latin typeface="Glacial Indifference Bold"/>
              <a:ea typeface="Glacial Indifference Bold"/>
              <a:cs typeface="Glacial Indifference Bold"/>
              <a:sym typeface="Glacial Indifference Bold"/>
            </a:endParaRPr>
          </a:p>
          <a:p>
            <a:pPr algn="l">
              <a:lnSpc>
                <a:spcPts val="4480"/>
              </a:lnSpc>
              <a:spcBef>
                <a:spcPct val="0"/>
              </a:spcBef>
            </a:pPr>
            <a:r>
              <a:rPr lang="en-US" sz="3200">
                <a:solidFill>
                  <a:srgbClr val="2C3990"/>
                </a:solidFill>
                <a:latin typeface="Glacial Indifference"/>
                <a:ea typeface="Glacial Indifference"/>
                <a:cs typeface="Glacial Indifference"/>
                <a:sym typeface="Glacial Indifference"/>
              </a:rPr>
              <a:t>Through photosynthesis, trees pull carbon out of the air and store it.</a:t>
            </a:r>
          </a:p>
          <a:p>
            <a:pPr algn="l">
              <a:lnSpc>
                <a:spcPts val="4480"/>
              </a:lnSpc>
              <a:spcBef>
                <a:spcPct val="0"/>
              </a:spcBef>
            </a:pPr>
            <a:r>
              <a:rPr lang="en-US" sz="3200">
                <a:solidFill>
                  <a:srgbClr val="2C3990"/>
                </a:solidFill>
                <a:latin typeface="Glacial Indifference"/>
                <a:ea typeface="Glacial Indifference"/>
                <a:cs typeface="Glacial Indifference"/>
                <a:sym typeface="Glacial Indifference"/>
              </a:rPr>
              <a:t>--&gt; Just four trees can store the equivalent carbon that a car produces in one year.</a:t>
            </a:r>
          </a:p>
          <a:p>
            <a:pPr algn="l">
              <a:lnSpc>
                <a:spcPts val="4480"/>
              </a:lnSpc>
              <a:spcBef>
                <a:spcPct val="0"/>
              </a:spcBef>
            </a:pPr>
            <a:endParaRPr lang="en-US" sz="3200">
              <a:solidFill>
                <a:srgbClr val="2C3990"/>
              </a:solidFill>
              <a:latin typeface="Glacial Indifference"/>
              <a:ea typeface="Glacial Indifference"/>
              <a:cs typeface="Glacial Indifference"/>
              <a:sym typeface="Glacial Indifference"/>
            </a:endParaRPr>
          </a:p>
          <a:p>
            <a:pPr algn="l">
              <a:lnSpc>
                <a:spcPts val="4480"/>
              </a:lnSpc>
              <a:spcBef>
                <a:spcPct val="0"/>
              </a:spcBef>
            </a:pPr>
            <a:r>
              <a:rPr lang="en-US" sz="3200">
                <a:solidFill>
                  <a:srgbClr val="2C3990"/>
                </a:solidFill>
                <a:latin typeface="Glacial Indifference"/>
                <a:ea typeface="Glacial Indifference"/>
                <a:cs typeface="Glacial Indifference"/>
                <a:sym typeface="Glacial Indifference"/>
              </a:rPr>
              <a:t>By storing carbon, trees reduce the amount of carbon in the atmosphere, helping slow climate change.</a:t>
            </a:r>
          </a:p>
          <a:p>
            <a:pPr algn="l">
              <a:lnSpc>
                <a:spcPts val="4340"/>
              </a:lnSpc>
              <a:spcBef>
                <a:spcPct val="0"/>
              </a:spcBef>
            </a:pPr>
            <a:endParaRPr lang="en-US" sz="3200">
              <a:solidFill>
                <a:srgbClr val="2C3990"/>
              </a:solidFill>
              <a:latin typeface="Glacial Indifference"/>
              <a:ea typeface="Glacial Indifference"/>
              <a:cs typeface="Glacial Indifference"/>
              <a:sym typeface="Glacial Indifference"/>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602315"/>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495130"/>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79483"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11404498" y="2059421"/>
            <a:ext cx="5360044" cy="5004941"/>
          </a:xfrm>
          <a:custGeom>
            <a:avLst/>
            <a:gdLst/>
            <a:ahLst/>
            <a:cxnLst/>
            <a:rect l="l" t="t" r="r" b="b"/>
            <a:pathLst>
              <a:path w="5360044" h="5004941">
                <a:moveTo>
                  <a:pt x="0" y="0"/>
                </a:moveTo>
                <a:lnTo>
                  <a:pt x="5360044" y="0"/>
                </a:lnTo>
                <a:lnTo>
                  <a:pt x="5360044" y="5004941"/>
                </a:lnTo>
                <a:lnTo>
                  <a:pt x="0" y="5004941"/>
                </a:lnTo>
                <a:lnTo>
                  <a:pt x="0" y="0"/>
                </a:lnTo>
                <a:close/>
              </a:path>
            </a:pathLst>
          </a:custGeom>
          <a:blipFill>
            <a:blip r:embed="rId9"/>
            <a:stretch>
              <a:fillRect/>
            </a:stretch>
          </a:blipFill>
        </p:spPr>
        <p:txBody>
          <a:bodyPr/>
          <a:lstStyle/>
          <a:p>
            <a:endParaRPr lang="en-GB"/>
          </a:p>
        </p:txBody>
      </p:sp>
      <p:sp>
        <p:nvSpPr>
          <p:cNvPr id="7" name="TextBox 7"/>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Tree-mendous Facts</a:t>
            </a:r>
          </a:p>
        </p:txBody>
      </p:sp>
      <p:sp>
        <p:nvSpPr>
          <p:cNvPr id="8" name="TextBox 8"/>
          <p:cNvSpPr txBox="1"/>
          <p:nvPr/>
        </p:nvSpPr>
        <p:spPr>
          <a:xfrm>
            <a:off x="367010" y="3063927"/>
            <a:ext cx="9730287" cy="2874644"/>
          </a:xfrm>
          <a:prstGeom prst="rect">
            <a:avLst/>
          </a:prstGeom>
        </p:spPr>
        <p:txBody>
          <a:bodyPr lIns="0" tIns="0" rIns="0" bIns="0" rtlCol="0" anchor="t">
            <a:spAutoFit/>
          </a:bodyPr>
          <a:lstStyle/>
          <a:p>
            <a:pPr algn="l">
              <a:lnSpc>
                <a:spcPts val="5599"/>
              </a:lnSpc>
              <a:spcBef>
                <a:spcPct val="0"/>
              </a:spcBef>
            </a:pPr>
            <a:r>
              <a:rPr lang="en-US" sz="3999" b="1">
                <a:solidFill>
                  <a:srgbClr val="2C3990"/>
                </a:solidFill>
                <a:latin typeface="Glacial Indifference Bold"/>
                <a:ea typeface="Glacial Indifference Bold"/>
                <a:cs typeface="Glacial Indifference Bold"/>
                <a:sym typeface="Glacial Indifference Bold"/>
              </a:rPr>
              <a:t>Trees clean our air</a:t>
            </a:r>
          </a:p>
          <a:p>
            <a:pPr algn="l">
              <a:lnSpc>
                <a:spcPts val="4200"/>
              </a:lnSpc>
              <a:spcBef>
                <a:spcPct val="0"/>
              </a:spcBef>
            </a:pPr>
            <a:endParaRPr lang="en-US" sz="3999" b="1">
              <a:solidFill>
                <a:srgbClr val="2C3990"/>
              </a:solidFill>
              <a:latin typeface="Glacial Indifference Bold"/>
              <a:ea typeface="Glacial Indifference Bold"/>
              <a:cs typeface="Glacial Indifference Bold"/>
              <a:sym typeface="Glacial Indifference Bold"/>
            </a:endParaRPr>
          </a:p>
          <a:p>
            <a:pPr algn="l">
              <a:lnSpc>
                <a:spcPts val="4480"/>
              </a:lnSpc>
              <a:spcBef>
                <a:spcPct val="0"/>
              </a:spcBef>
            </a:pPr>
            <a:r>
              <a:rPr lang="en-US" sz="3200">
                <a:solidFill>
                  <a:srgbClr val="2C3990"/>
                </a:solidFill>
                <a:latin typeface="Glacial Indifference"/>
                <a:ea typeface="Glacial Indifference"/>
                <a:cs typeface="Glacial Indifference"/>
                <a:sym typeface="Glacial Indifference"/>
              </a:rPr>
              <a:t>As well as producing the oxygen we breathe, trees also help to clean our air by removing pollutants.</a:t>
            </a:r>
          </a:p>
          <a:p>
            <a:pPr algn="l">
              <a:lnSpc>
                <a:spcPts val="4060"/>
              </a:lnSpc>
              <a:spcBef>
                <a:spcPct val="0"/>
              </a:spcBef>
            </a:pPr>
            <a:endParaRPr lang="en-US" sz="3200">
              <a:solidFill>
                <a:srgbClr val="2C3990"/>
              </a:solidFill>
              <a:latin typeface="Glacial Indifference"/>
              <a:ea typeface="Glacial Indifference"/>
              <a:cs typeface="Glacial Indifference"/>
              <a:sym typeface="Glacial Indifference"/>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612726"/>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505541"/>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79483" y="9700862"/>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11018812" y="1746908"/>
            <a:ext cx="4845590" cy="5577657"/>
          </a:xfrm>
          <a:custGeom>
            <a:avLst/>
            <a:gdLst/>
            <a:ahLst/>
            <a:cxnLst/>
            <a:rect l="l" t="t" r="r" b="b"/>
            <a:pathLst>
              <a:path w="4845590" h="5577657">
                <a:moveTo>
                  <a:pt x="0" y="0"/>
                </a:moveTo>
                <a:lnTo>
                  <a:pt x="4845590" y="0"/>
                </a:lnTo>
                <a:lnTo>
                  <a:pt x="4845590" y="5577658"/>
                </a:lnTo>
                <a:lnTo>
                  <a:pt x="0" y="5577658"/>
                </a:lnTo>
                <a:lnTo>
                  <a:pt x="0" y="0"/>
                </a:lnTo>
                <a:close/>
              </a:path>
            </a:pathLst>
          </a:custGeom>
          <a:blipFill>
            <a:blip r:embed="rId9"/>
            <a:stretch>
              <a:fillRect/>
            </a:stretch>
          </a:blipFill>
        </p:spPr>
        <p:txBody>
          <a:bodyPr/>
          <a:lstStyle/>
          <a:p>
            <a:endParaRPr lang="en-GB"/>
          </a:p>
        </p:txBody>
      </p:sp>
      <p:sp>
        <p:nvSpPr>
          <p:cNvPr id="7" name="TextBox 7"/>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Tree-mendous Facts</a:t>
            </a:r>
          </a:p>
        </p:txBody>
      </p:sp>
      <p:sp>
        <p:nvSpPr>
          <p:cNvPr id="8" name="TextBox 8"/>
          <p:cNvSpPr txBox="1"/>
          <p:nvPr/>
        </p:nvSpPr>
        <p:spPr>
          <a:xfrm>
            <a:off x="367010" y="3063927"/>
            <a:ext cx="9730287" cy="4042410"/>
          </a:xfrm>
          <a:prstGeom prst="rect">
            <a:avLst/>
          </a:prstGeom>
        </p:spPr>
        <p:txBody>
          <a:bodyPr lIns="0" tIns="0" rIns="0" bIns="0" rtlCol="0" anchor="t">
            <a:spAutoFit/>
          </a:bodyPr>
          <a:lstStyle/>
          <a:p>
            <a:pPr algn="l">
              <a:lnSpc>
                <a:spcPts val="5599"/>
              </a:lnSpc>
              <a:spcBef>
                <a:spcPct val="0"/>
              </a:spcBef>
            </a:pPr>
            <a:r>
              <a:rPr lang="en-US" sz="3999" b="1">
                <a:solidFill>
                  <a:srgbClr val="2C3990"/>
                </a:solidFill>
                <a:latin typeface="Glacial Indifference Bold"/>
                <a:ea typeface="Glacial Indifference Bold"/>
                <a:cs typeface="Glacial Indifference Bold"/>
                <a:sym typeface="Glacial Indifference Bold"/>
              </a:rPr>
              <a:t>Trees help stabilise our Earth</a:t>
            </a:r>
          </a:p>
          <a:p>
            <a:pPr algn="l">
              <a:lnSpc>
                <a:spcPts val="4200"/>
              </a:lnSpc>
              <a:spcBef>
                <a:spcPct val="0"/>
              </a:spcBef>
            </a:pPr>
            <a:endParaRPr lang="en-US" sz="3999" b="1">
              <a:solidFill>
                <a:srgbClr val="2C3990"/>
              </a:solidFill>
              <a:latin typeface="Glacial Indifference Bold"/>
              <a:ea typeface="Glacial Indifference Bold"/>
              <a:cs typeface="Glacial Indifference Bold"/>
              <a:sym typeface="Glacial Indifference Bold"/>
            </a:endParaRPr>
          </a:p>
          <a:p>
            <a:pPr algn="l">
              <a:lnSpc>
                <a:spcPts val="4480"/>
              </a:lnSpc>
              <a:spcBef>
                <a:spcPct val="0"/>
              </a:spcBef>
            </a:pPr>
            <a:r>
              <a:rPr lang="en-US" sz="3200">
                <a:solidFill>
                  <a:srgbClr val="2C3990"/>
                </a:solidFill>
                <a:latin typeface="Glacial Indifference"/>
                <a:ea typeface="Glacial Indifference"/>
                <a:cs typeface="Glacial Indifference"/>
                <a:sym typeface="Glacial Indifference"/>
              </a:rPr>
              <a:t>As they grow, trees drive their roots deep into the ground. These helps to keep the soil around them together, reducing landslides and flooding.</a:t>
            </a:r>
          </a:p>
          <a:p>
            <a:pPr algn="l">
              <a:lnSpc>
                <a:spcPts val="4480"/>
              </a:lnSpc>
              <a:spcBef>
                <a:spcPct val="0"/>
              </a:spcBef>
            </a:pPr>
            <a:endParaRPr lang="en-US" sz="3200">
              <a:solidFill>
                <a:srgbClr val="2C3990"/>
              </a:solidFill>
              <a:latin typeface="Glacial Indifference"/>
              <a:ea typeface="Glacial Indifference"/>
              <a:cs typeface="Glacial Indifference"/>
              <a:sym typeface="Glacial Indifference"/>
            </a:endParaRPr>
          </a:p>
          <a:p>
            <a:pPr algn="l">
              <a:lnSpc>
                <a:spcPts val="4480"/>
              </a:lnSpc>
              <a:spcBef>
                <a:spcPct val="0"/>
              </a:spcBef>
            </a:pPr>
            <a:endParaRPr lang="en-US" sz="3200">
              <a:solidFill>
                <a:srgbClr val="2C3990"/>
              </a:solidFill>
              <a:latin typeface="Glacial Indifference"/>
              <a:ea typeface="Glacial Indifference"/>
              <a:cs typeface="Glacial Indifference"/>
              <a:sym typeface="Glacial Indifference"/>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653555"/>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546369"/>
            <a:ext cx="2358333" cy="2214371"/>
          </a:xfrm>
          <a:custGeom>
            <a:avLst/>
            <a:gdLst/>
            <a:ahLst/>
            <a:cxnLst/>
            <a:rect l="l" t="t" r="r" b="b"/>
            <a:pathLst>
              <a:path w="2358333" h="2214371">
                <a:moveTo>
                  <a:pt x="0" y="0"/>
                </a:moveTo>
                <a:lnTo>
                  <a:pt x="2358332" y="0"/>
                </a:lnTo>
                <a:lnTo>
                  <a:pt x="2358332" y="2214372"/>
                </a:lnTo>
                <a:lnTo>
                  <a:pt x="0" y="2214372"/>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79483" y="974169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11018812" y="1663591"/>
            <a:ext cx="4904766" cy="5882778"/>
          </a:xfrm>
          <a:custGeom>
            <a:avLst/>
            <a:gdLst/>
            <a:ahLst/>
            <a:cxnLst/>
            <a:rect l="l" t="t" r="r" b="b"/>
            <a:pathLst>
              <a:path w="4904766" h="5882778">
                <a:moveTo>
                  <a:pt x="0" y="0"/>
                </a:moveTo>
                <a:lnTo>
                  <a:pt x="4904766" y="0"/>
                </a:lnTo>
                <a:lnTo>
                  <a:pt x="4904766" y="5882778"/>
                </a:lnTo>
                <a:lnTo>
                  <a:pt x="0" y="5882778"/>
                </a:lnTo>
                <a:lnTo>
                  <a:pt x="0" y="0"/>
                </a:lnTo>
                <a:close/>
              </a:path>
            </a:pathLst>
          </a:custGeom>
          <a:blipFill>
            <a:blip r:embed="rId9"/>
            <a:stretch>
              <a:fillRect/>
            </a:stretch>
          </a:blipFill>
        </p:spPr>
        <p:txBody>
          <a:bodyPr/>
          <a:lstStyle/>
          <a:p>
            <a:endParaRPr lang="en-GB"/>
          </a:p>
        </p:txBody>
      </p:sp>
      <p:sp>
        <p:nvSpPr>
          <p:cNvPr id="7" name="TextBox 7"/>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Tree-mendous Facts</a:t>
            </a:r>
          </a:p>
        </p:txBody>
      </p:sp>
      <p:sp>
        <p:nvSpPr>
          <p:cNvPr id="8" name="TextBox 8"/>
          <p:cNvSpPr txBox="1"/>
          <p:nvPr/>
        </p:nvSpPr>
        <p:spPr>
          <a:xfrm>
            <a:off x="367010" y="3063927"/>
            <a:ext cx="9730287" cy="4196079"/>
          </a:xfrm>
          <a:prstGeom prst="rect">
            <a:avLst/>
          </a:prstGeom>
        </p:spPr>
        <p:txBody>
          <a:bodyPr lIns="0" tIns="0" rIns="0" bIns="0" rtlCol="0" anchor="t">
            <a:spAutoFit/>
          </a:bodyPr>
          <a:lstStyle/>
          <a:p>
            <a:pPr algn="l">
              <a:lnSpc>
                <a:spcPts val="5599"/>
              </a:lnSpc>
              <a:spcBef>
                <a:spcPct val="0"/>
              </a:spcBef>
            </a:pPr>
            <a:r>
              <a:rPr lang="en-US" sz="3999" b="1">
                <a:solidFill>
                  <a:srgbClr val="2C3990"/>
                </a:solidFill>
                <a:latin typeface="Glacial Indifference Bold"/>
                <a:ea typeface="Glacial Indifference Bold"/>
                <a:cs typeface="Glacial Indifference Bold"/>
                <a:sym typeface="Glacial Indifference Bold"/>
              </a:rPr>
              <a:t>Trees are good for our physical health and mental well-being</a:t>
            </a:r>
          </a:p>
          <a:p>
            <a:pPr algn="l">
              <a:lnSpc>
                <a:spcPts val="4480"/>
              </a:lnSpc>
              <a:spcBef>
                <a:spcPct val="0"/>
              </a:spcBef>
            </a:pPr>
            <a:endParaRPr lang="en-US" sz="3999" b="1">
              <a:solidFill>
                <a:srgbClr val="2C3990"/>
              </a:solidFill>
              <a:latin typeface="Glacial Indifference Bold"/>
              <a:ea typeface="Glacial Indifference Bold"/>
              <a:cs typeface="Glacial Indifference Bold"/>
              <a:sym typeface="Glacial Indifference Bold"/>
            </a:endParaRPr>
          </a:p>
          <a:p>
            <a:pPr algn="l">
              <a:lnSpc>
                <a:spcPts val="4480"/>
              </a:lnSpc>
              <a:spcBef>
                <a:spcPct val="0"/>
              </a:spcBef>
            </a:pPr>
            <a:r>
              <a:rPr lang="en-US" sz="3200">
                <a:solidFill>
                  <a:srgbClr val="2C3990"/>
                </a:solidFill>
                <a:latin typeface="Glacial Indifference"/>
                <a:ea typeface="Glacial Indifference"/>
                <a:cs typeface="Glacial Indifference"/>
                <a:sym typeface="Glacial Indifference"/>
              </a:rPr>
              <a:t>Trees have been proven to be good for our mind and body. Spending time among trees and nature can help us feel calmer and happier.</a:t>
            </a:r>
          </a:p>
          <a:p>
            <a:pPr algn="l">
              <a:lnSpc>
                <a:spcPts val="4340"/>
              </a:lnSpc>
              <a:spcBef>
                <a:spcPct val="0"/>
              </a:spcBef>
            </a:pPr>
            <a:endParaRPr lang="en-US" sz="3200">
              <a:solidFill>
                <a:srgbClr val="2C3990"/>
              </a:solidFill>
              <a:latin typeface="Glacial Indifference"/>
              <a:ea typeface="Glacial Indifference"/>
              <a:cs typeface="Glacial Indifference"/>
              <a:sym typeface="Glacial Indifferenc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16747" y="8624377"/>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466555"/>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908058"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7963557" y="2505833"/>
            <a:ext cx="9295743" cy="5275334"/>
          </a:xfrm>
          <a:custGeom>
            <a:avLst/>
            <a:gdLst/>
            <a:ahLst/>
            <a:cxnLst/>
            <a:rect l="l" t="t" r="r" b="b"/>
            <a:pathLst>
              <a:path w="9295743" h="5275334">
                <a:moveTo>
                  <a:pt x="0" y="0"/>
                </a:moveTo>
                <a:lnTo>
                  <a:pt x="9295743" y="0"/>
                </a:lnTo>
                <a:lnTo>
                  <a:pt x="9295743" y="5275334"/>
                </a:lnTo>
                <a:lnTo>
                  <a:pt x="0" y="5275334"/>
                </a:lnTo>
                <a:lnTo>
                  <a:pt x="0" y="0"/>
                </a:lnTo>
                <a:close/>
              </a:path>
            </a:pathLst>
          </a:custGeom>
          <a:blipFill>
            <a:blip r:embed="rId9"/>
            <a:stretch>
              <a:fillRect/>
            </a:stretch>
          </a:blipFill>
        </p:spPr>
        <p:txBody>
          <a:bodyPr/>
          <a:lstStyle/>
          <a:p>
            <a:endParaRPr lang="en-GB"/>
          </a:p>
        </p:txBody>
      </p:sp>
      <p:sp>
        <p:nvSpPr>
          <p:cNvPr id="7" name="TextBox 7"/>
          <p:cNvSpPr txBox="1"/>
          <p:nvPr/>
        </p:nvSpPr>
        <p:spPr>
          <a:xfrm>
            <a:off x="603866" y="404812"/>
            <a:ext cx="8422020"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Where in the World?</a:t>
            </a:r>
          </a:p>
        </p:txBody>
      </p:sp>
      <p:grpSp>
        <p:nvGrpSpPr>
          <p:cNvPr id="8" name="Group 8"/>
          <p:cNvGrpSpPr/>
          <p:nvPr/>
        </p:nvGrpSpPr>
        <p:grpSpPr>
          <a:xfrm>
            <a:off x="603866" y="2028569"/>
            <a:ext cx="6691246" cy="5915027"/>
            <a:chOff x="0" y="0"/>
            <a:chExt cx="8921662" cy="7886703"/>
          </a:xfrm>
        </p:grpSpPr>
        <p:sp>
          <p:nvSpPr>
            <p:cNvPr id="9" name="TextBox 9"/>
            <p:cNvSpPr txBox="1"/>
            <p:nvPr/>
          </p:nvSpPr>
          <p:spPr>
            <a:xfrm>
              <a:off x="0" y="-76200"/>
              <a:ext cx="2090667" cy="673101"/>
            </a:xfrm>
            <a:prstGeom prst="rect">
              <a:avLst/>
            </a:prstGeom>
          </p:spPr>
          <p:txBody>
            <a:bodyPr lIns="0" tIns="0" rIns="0" bIns="0" rtlCol="0" anchor="t">
              <a:spAutoFit/>
            </a:bodyPr>
            <a:lstStyle/>
            <a:p>
              <a:pPr algn="ctr">
                <a:lnSpc>
                  <a:spcPts val="4199"/>
                </a:lnSpc>
              </a:pPr>
              <a:endParaRPr/>
            </a:p>
          </p:txBody>
        </p:sp>
        <p:sp>
          <p:nvSpPr>
            <p:cNvPr id="10" name="TextBox 10"/>
            <p:cNvSpPr txBox="1"/>
            <p:nvPr/>
          </p:nvSpPr>
          <p:spPr>
            <a:xfrm>
              <a:off x="10125" y="574676"/>
              <a:ext cx="8911537" cy="7312028"/>
            </a:xfrm>
            <a:prstGeom prst="rect">
              <a:avLst/>
            </a:prstGeom>
          </p:spPr>
          <p:txBody>
            <a:bodyPr lIns="0" tIns="0" rIns="0" bIns="0" rtlCol="0" anchor="t">
              <a:spAutoFit/>
            </a:bodyPr>
            <a:lstStyle/>
            <a:p>
              <a:pPr algn="l">
                <a:lnSpc>
                  <a:spcPts val="6299"/>
                </a:lnSpc>
              </a:pPr>
              <a:r>
                <a:rPr lang="en-US" sz="4499" u="sng">
                  <a:solidFill>
                    <a:srgbClr val="2C3990"/>
                  </a:solidFill>
                  <a:latin typeface="Glacial Indifference"/>
                  <a:ea typeface="Glacial Indifference"/>
                  <a:cs typeface="Glacial Indifference"/>
                  <a:sym typeface="Glacial Indifference"/>
                  <a:hlinkClick r:id="rId10" tooltip="https://padlet.com/hannahturner22/where-in-the-world-8fzynl4jtnkabeyf"/>
                </a:rPr>
                <a:t>Click here</a:t>
              </a:r>
              <a:r>
                <a:rPr lang="en-US" sz="4499">
                  <a:solidFill>
                    <a:srgbClr val="2C3990"/>
                  </a:solidFill>
                  <a:latin typeface="Glacial Indifference"/>
                  <a:ea typeface="Glacial Indifference"/>
                  <a:cs typeface="Glacial Indifference"/>
                  <a:sym typeface="Glacial Indifference"/>
                </a:rPr>
                <a:t> and follow the instructions to add your school to the world map and see where the other schools taking part are from.</a:t>
              </a:r>
            </a:p>
            <a:p>
              <a:pPr algn="l">
                <a:lnSpc>
                  <a:spcPts val="6299"/>
                </a:lnSpc>
              </a:pPr>
              <a:endParaRPr lang="en-US" sz="4499">
                <a:solidFill>
                  <a:srgbClr val="2C3990"/>
                </a:solidFill>
                <a:latin typeface="Glacial Indifference"/>
                <a:ea typeface="Glacial Indifference"/>
                <a:cs typeface="Glacial Indifference"/>
                <a:sym typeface="Glacial Indifference"/>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15567606" y="7476080"/>
            <a:ext cx="2358333" cy="2214371"/>
          </a:xfrm>
          <a:custGeom>
            <a:avLst/>
            <a:gdLst/>
            <a:ahLst/>
            <a:cxnLst/>
            <a:rect l="l" t="t" r="r" b="b"/>
            <a:pathLst>
              <a:path w="2358333" h="2214371">
                <a:moveTo>
                  <a:pt x="0" y="0"/>
                </a:moveTo>
                <a:lnTo>
                  <a:pt x="2358333" y="0"/>
                </a:lnTo>
                <a:lnTo>
                  <a:pt x="2358333" y="2214371"/>
                </a:lnTo>
                <a:lnTo>
                  <a:pt x="0" y="2214371"/>
                </a:lnTo>
                <a:lnTo>
                  <a:pt x="0" y="0"/>
                </a:lnTo>
                <a:close/>
              </a:path>
            </a:pathLst>
          </a:custGeom>
          <a:blipFill>
            <a:blip r:embed="rId4">
              <a:extLst>
                <a:ext uri="{96DAC541-7B7A-43D3-8B79-37D633B846F1}">
                  <asvg:svgBlip xmlns:asvg="http://schemas.microsoft.com/office/drawing/2016/SVG/main" r:embed="rId5"/>
                </a:ext>
              </a:extLst>
            </a:blip>
            <a:stretch>
              <a:fillRect r="-5025" b="-9616"/>
            </a:stretch>
          </a:blipFill>
        </p:spPr>
        <p:txBody>
          <a:bodyPr/>
          <a:lstStyle/>
          <a:p>
            <a:endParaRPr lang="en-GB"/>
          </a:p>
        </p:txBody>
      </p:sp>
      <p:sp>
        <p:nvSpPr>
          <p:cNvPr id="4" name="Freeform 4"/>
          <p:cNvSpPr/>
          <p:nvPr/>
        </p:nvSpPr>
        <p:spPr>
          <a:xfrm>
            <a:off x="14936633"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6"/>
            <a:stretch>
              <a:fillRect/>
            </a:stretch>
          </a:blipFill>
        </p:spPr>
        <p:txBody>
          <a:bodyPr/>
          <a:lstStyle/>
          <a:p>
            <a:endParaRPr lang="en-GB"/>
          </a:p>
        </p:txBody>
      </p:sp>
      <p:sp>
        <p:nvSpPr>
          <p:cNvPr id="5" name="TextBox 5"/>
          <p:cNvSpPr txBox="1"/>
          <p:nvPr/>
        </p:nvSpPr>
        <p:spPr>
          <a:xfrm>
            <a:off x="367010" y="2284890"/>
            <a:ext cx="9383427" cy="7042149"/>
          </a:xfrm>
          <a:prstGeom prst="rect">
            <a:avLst/>
          </a:prstGeom>
        </p:spPr>
        <p:txBody>
          <a:bodyPr lIns="0" tIns="0" rIns="0" bIns="0" rtlCol="0" anchor="t">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When Marline Anderson moved to the UK from Grenada in the 1980's, she brought a grapefruit tree sapling with her. She planted it outside her house so she could continue to enjoy eating grapefruits in her new home.</a:t>
            </a:r>
          </a:p>
          <a:p>
            <a:pPr algn="l">
              <a:lnSpc>
                <a:spcPts val="5600"/>
              </a:lnSpc>
            </a:pPr>
            <a:endParaRPr lang="en-US" sz="4000">
              <a:solidFill>
                <a:srgbClr val="2C3990"/>
              </a:solidFill>
              <a:latin typeface="Glacial Indifference"/>
              <a:ea typeface="Glacial Indifference"/>
              <a:cs typeface="Glacial Indifference"/>
              <a:sym typeface="Glacial Indifference"/>
            </a:endParaRPr>
          </a:p>
          <a:p>
            <a:pPr algn="l">
              <a:lnSpc>
                <a:spcPts val="5600"/>
              </a:lnSpc>
            </a:pPr>
            <a:r>
              <a:rPr lang="en-US" sz="4000">
                <a:solidFill>
                  <a:srgbClr val="2C3990"/>
                </a:solidFill>
                <a:latin typeface="Glacial Indifference"/>
                <a:ea typeface="Glacial Indifference"/>
                <a:cs typeface="Glacial Indifference"/>
                <a:sym typeface="Glacial Indifference"/>
              </a:rPr>
              <a:t>This tree is really special to Marline, her neighbours and local community, who she shares the fruit with.</a:t>
            </a:r>
          </a:p>
        </p:txBody>
      </p:sp>
      <p:sp>
        <p:nvSpPr>
          <p:cNvPr id="6" name="TextBox 6"/>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Battersea Grapefruit Tree</a:t>
            </a:r>
          </a:p>
        </p:txBody>
      </p:sp>
      <p:sp>
        <p:nvSpPr>
          <p:cNvPr id="7" name="TextBox 7"/>
          <p:cNvSpPr txBox="1"/>
          <p:nvPr/>
        </p:nvSpPr>
        <p:spPr>
          <a:xfrm>
            <a:off x="14534106" y="3822166"/>
            <a:ext cx="3553471" cy="224155"/>
          </a:xfrm>
          <a:prstGeom prst="rect">
            <a:avLst/>
          </a:prstGeom>
        </p:spPr>
        <p:txBody>
          <a:bodyPr lIns="0" tIns="0" rIns="0" bIns="0" rtlCol="0" anchor="t">
            <a:spAutoFit/>
          </a:bodyPr>
          <a:lstStyle/>
          <a:p>
            <a:pPr algn="r">
              <a:lnSpc>
                <a:spcPts val="1820"/>
              </a:lnSpc>
            </a:pPr>
            <a:r>
              <a:rPr lang="en-US" sz="1300">
                <a:solidFill>
                  <a:srgbClr val="2C3990"/>
                </a:solidFill>
                <a:latin typeface="Glacial Indifference"/>
                <a:ea typeface="Glacial Indifference"/>
                <a:cs typeface="Glacial Indifference"/>
                <a:sym typeface="Glacial Indifference"/>
              </a:rPr>
              <a:t>Images: Jam Press /@liorskitchen</a:t>
            </a:r>
          </a:p>
        </p:txBody>
      </p:sp>
      <p:grpSp>
        <p:nvGrpSpPr>
          <p:cNvPr id="8" name="Group 8"/>
          <p:cNvGrpSpPr/>
          <p:nvPr/>
        </p:nvGrpSpPr>
        <p:grpSpPr>
          <a:xfrm>
            <a:off x="10352898" y="2532438"/>
            <a:ext cx="5370678" cy="5246370"/>
            <a:chOff x="0" y="0"/>
            <a:chExt cx="4828540" cy="4716780"/>
          </a:xfrm>
        </p:grpSpPr>
        <p:sp>
          <p:nvSpPr>
            <p:cNvPr id="9" name="Freeform 9"/>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7"/>
              <a:stretch>
                <a:fillRect l="-22725" r="-22725"/>
              </a:stretch>
            </a:blipFill>
          </p:spPr>
          <p:txBody>
            <a:bodyPr/>
            <a:lstStyle/>
            <a:p>
              <a:endParaRPr lang="en-GB"/>
            </a:p>
          </p:txBody>
        </p:sp>
      </p:grpSp>
      <p:sp>
        <p:nvSpPr>
          <p:cNvPr id="10" name="Freeform 10"/>
          <p:cNvSpPr/>
          <p:nvPr/>
        </p:nvSpPr>
        <p:spPr>
          <a:xfrm>
            <a:off x="9478728" y="6328114"/>
            <a:ext cx="3892675" cy="2973030"/>
          </a:xfrm>
          <a:custGeom>
            <a:avLst/>
            <a:gdLst/>
            <a:ahLst/>
            <a:cxnLst/>
            <a:rect l="l" t="t" r="r" b="b"/>
            <a:pathLst>
              <a:path w="3892675" h="2973030">
                <a:moveTo>
                  <a:pt x="0" y="0"/>
                </a:moveTo>
                <a:lnTo>
                  <a:pt x="3892674" y="0"/>
                </a:lnTo>
                <a:lnTo>
                  <a:pt x="3892674" y="2973031"/>
                </a:lnTo>
                <a:lnTo>
                  <a:pt x="0" y="2973031"/>
                </a:lnTo>
                <a:lnTo>
                  <a:pt x="0" y="0"/>
                </a:lnTo>
                <a:close/>
              </a:path>
            </a:pathLst>
          </a:custGeom>
          <a:blipFill>
            <a:blip r:embed="rId8"/>
            <a:stretch>
              <a:fillRect/>
            </a:stretch>
          </a:blipFill>
        </p:spPr>
        <p:txBody>
          <a:bodyPr/>
          <a:lstStyle/>
          <a:p>
            <a:endParaRPr lang="en-GB"/>
          </a:p>
        </p:txBody>
      </p:sp>
      <p:sp>
        <p:nvSpPr>
          <p:cNvPr id="11" name="Freeform 11"/>
          <p:cNvSpPr/>
          <p:nvPr/>
        </p:nvSpPr>
        <p:spPr>
          <a:xfrm>
            <a:off x="14181764" y="909539"/>
            <a:ext cx="3223235" cy="2941202"/>
          </a:xfrm>
          <a:custGeom>
            <a:avLst/>
            <a:gdLst/>
            <a:ahLst/>
            <a:cxnLst/>
            <a:rect l="l" t="t" r="r" b="b"/>
            <a:pathLst>
              <a:path w="3223235" h="2941202">
                <a:moveTo>
                  <a:pt x="0" y="0"/>
                </a:moveTo>
                <a:lnTo>
                  <a:pt x="3223235" y="0"/>
                </a:lnTo>
                <a:lnTo>
                  <a:pt x="3223235" y="2941202"/>
                </a:lnTo>
                <a:lnTo>
                  <a:pt x="0" y="2941202"/>
                </a:lnTo>
                <a:lnTo>
                  <a:pt x="0" y="0"/>
                </a:lnTo>
                <a:close/>
              </a:path>
            </a:pathLst>
          </a:custGeom>
          <a:blipFill>
            <a:blip r:embed="rId9"/>
            <a:stretch>
              <a:fillRect/>
            </a:stretch>
          </a:blipFill>
        </p:spPr>
        <p:txBody>
          <a:bodyPr/>
          <a:lstStyle/>
          <a:p>
            <a:endParaRPr lang="en-GB"/>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15567606" y="7476080"/>
            <a:ext cx="2358333" cy="2214371"/>
          </a:xfrm>
          <a:custGeom>
            <a:avLst/>
            <a:gdLst/>
            <a:ahLst/>
            <a:cxnLst/>
            <a:rect l="l" t="t" r="r" b="b"/>
            <a:pathLst>
              <a:path w="2358333" h="2214371">
                <a:moveTo>
                  <a:pt x="0" y="0"/>
                </a:moveTo>
                <a:lnTo>
                  <a:pt x="2358333" y="0"/>
                </a:lnTo>
                <a:lnTo>
                  <a:pt x="2358333" y="2214371"/>
                </a:lnTo>
                <a:lnTo>
                  <a:pt x="0" y="2214371"/>
                </a:lnTo>
                <a:lnTo>
                  <a:pt x="0" y="0"/>
                </a:lnTo>
                <a:close/>
              </a:path>
            </a:pathLst>
          </a:custGeom>
          <a:blipFill>
            <a:blip r:embed="rId4">
              <a:extLst>
                <a:ext uri="{96DAC541-7B7A-43D3-8B79-37D633B846F1}">
                  <asvg:svgBlip xmlns:asvg="http://schemas.microsoft.com/office/drawing/2016/SVG/main" r:embed="rId5"/>
                </a:ext>
              </a:extLst>
            </a:blip>
            <a:stretch>
              <a:fillRect r="-5025" b="-9616"/>
            </a:stretch>
          </a:blipFill>
        </p:spPr>
        <p:txBody>
          <a:bodyPr/>
          <a:lstStyle/>
          <a:p>
            <a:endParaRPr lang="en-GB"/>
          </a:p>
        </p:txBody>
      </p:sp>
      <p:sp>
        <p:nvSpPr>
          <p:cNvPr id="4" name="Freeform 4"/>
          <p:cNvSpPr/>
          <p:nvPr/>
        </p:nvSpPr>
        <p:spPr>
          <a:xfrm>
            <a:off x="14936633"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6"/>
            <a:stretch>
              <a:fillRect/>
            </a:stretch>
          </a:blipFill>
        </p:spPr>
        <p:txBody>
          <a:bodyPr/>
          <a:lstStyle/>
          <a:p>
            <a:endParaRPr lang="en-GB"/>
          </a:p>
        </p:txBody>
      </p:sp>
      <p:sp>
        <p:nvSpPr>
          <p:cNvPr id="5" name="TextBox 5"/>
          <p:cNvSpPr txBox="1"/>
          <p:nvPr/>
        </p:nvSpPr>
        <p:spPr>
          <a:xfrm>
            <a:off x="367010" y="2284890"/>
            <a:ext cx="9383427" cy="5632449"/>
          </a:xfrm>
          <a:prstGeom prst="rect">
            <a:avLst/>
          </a:prstGeom>
        </p:spPr>
        <p:txBody>
          <a:bodyPr lIns="0" tIns="0" rIns="0" bIns="0" rtlCol="0" anchor="t">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The ‘Thousand Year Dragon’ tree in the Canary Islands, is estimated to be around 800 years old. </a:t>
            </a:r>
          </a:p>
          <a:p>
            <a:pPr algn="l">
              <a:lnSpc>
                <a:spcPts val="5600"/>
              </a:lnSpc>
            </a:pPr>
            <a:endParaRPr lang="en-US" sz="4000">
              <a:solidFill>
                <a:srgbClr val="2C3990"/>
              </a:solidFill>
              <a:latin typeface="Glacial Indifference"/>
              <a:ea typeface="Glacial Indifference"/>
              <a:cs typeface="Glacial Indifference"/>
              <a:sym typeface="Glacial Indifference"/>
            </a:endParaRPr>
          </a:p>
          <a:p>
            <a:pPr algn="l">
              <a:lnSpc>
                <a:spcPts val="5600"/>
              </a:lnSpc>
            </a:pPr>
            <a:r>
              <a:rPr lang="en-US" sz="4000">
                <a:solidFill>
                  <a:srgbClr val="2C3990"/>
                </a:solidFill>
                <a:latin typeface="Glacial Indifference"/>
                <a:ea typeface="Glacial Indifference"/>
                <a:cs typeface="Glacial Indifference"/>
                <a:sym typeface="Glacial Indifference"/>
              </a:rPr>
              <a:t>This tree is protected by local people as they believe that this tree grew from an ancient dragon and that its red tree sap is magical.</a:t>
            </a:r>
          </a:p>
        </p:txBody>
      </p:sp>
      <p:sp>
        <p:nvSpPr>
          <p:cNvPr id="6" name="TextBox 6"/>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El Drago Milenario</a:t>
            </a:r>
          </a:p>
        </p:txBody>
      </p:sp>
      <p:grpSp>
        <p:nvGrpSpPr>
          <p:cNvPr id="7" name="Group 7"/>
          <p:cNvGrpSpPr/>
          <p:nvPr/>
        </p:nvGrpSpPr>
        <p:grpSpPr>
          <a:xfrm>
            <a:off x="10352898" y="2532438"/>
            <a:ext cx="5370678" cy="5246370"/>
            <a:chOff x="0" y="0"/>
            <a:chExt cx="4828540" cy="4716780"/>
          </a:xfrm>
        </p:grpSpPr>
        <p:sp>
          <p:nvSpPr>
            <p:cNvPr id="8" name="Freeform 8"/>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7"/>
              <a:stretch>
                <a:fillRect l="-15089" r="-15089"/>
              </a:stretch>
            </a:blipFill>
          </p:spPr>
          <p:txBody>
            <a:bodyPr/>
            <a:lstStyle/>
            <a:p>
              <a:endParaRPr lang="en-GB"/>
            </a:p>
          </p:txBody>
        </p:sp>
      </p:grpSp>
      <p:sp>
        <p:nvSpPr>
          <p:cNvPr id="9" name="Freeform 9"/>
          <p:cNvSpPr/>
          <p:nvPr/>
        </p:nvSpPr>
        <p:spPr>
          <a:xfrm>
            <a:off x="14056838" y="710473"/>
            <a:ext cx="3333477" cy="2687616"/>
          </a:xfrm>
          <a:custGeom>
            <a:avLst/>
            <a:gdLst/>
            <a:ahLst/>
            <a:cxnLst/>
            <a:rect l="l" t="t" r="r" b="b"/>
            <a:pathLst>
              <a:path w="3333477" h="2687616">
                <a:moveTo>
                  <a:pt x="0" y="0"/>
                </a:moveTo>
                <a:lnTo>
                  <a:pt x="3333476" y="0"/>
                </a:lnTo>
                <a:lnTo>
                  <a:pt x="3333476" y="2687616"/>
                </a:lnTo>
                <a:lnTo>
                  <a:pt x="0" y="268761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602315"/>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495130"/>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79483"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grpSp>
        <p:nvGrpSpPr>
          <p:cNvPr id="6" name="Group 6"/>
          <p:cNvGrpSpPr/>
          <p:nvPr/>
        </p:nvGrpSpPr>
        <p:grpSpPr>
          <a:xfrm>
            <a:off x="10352898" y="2532438"/>
            <a:ext cx="5370678" cy="5246370"/>
            <a:chOff x="0" y="0"/>
            <a:chExt cx="4828540" cy="4716780"/>
          </a:xfrm>
        </p:grpSpPr>
        <p:sp>
          <p:nvSpPr>
            <p:cNvPr id="7" name="Freeform 7"/>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9"/>
              <a:stretch>
                <a:fillRect l="-23408" r="-23408"/>
              </a:stretch>
            </a:blipFill>
          </p:spPr>
          <p:txBody>
            <a:bodyPr/>
            <a:lstStyle/>
            <a:p>
              <a:endParaRPr lang="en-GB"/>
            </a:p>
          </p:txBody>
        </p:sp>
      </p:grpSp>
      <p:sp>
        <p:nvSpPr>
          <p:cNvPr id="8" name="TextBox 8"/>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Sycamore Gap</a:t>
            </a:r>
          </a:p>
        </p:txBody>
      </p:sp>
      <p:sp>
        <p:nvSpPr>
          <p:cNvPr id="9" name="TextBox 9"/>
          <p:cNvSpPr txBox="1"/>
          <p:nvPr/>
        </p:nvSpPr>
        <p:spPr>
          <a:xfrm>
            <a:off x="367010" y="2460945"/>
            <a:ext cx="9192032" cy="6374130"/>
          </a:xfrm>
          <a:prstGeom prst="rect">
            <a:avLst/>
          </a:prstGeom>
        </p:spPr>
        <p:txBody>
          <a:bodyPr lIns="0" tIns="0" rIns="0" bIns="0" rtlCol="0" anchor="t">
            <a:spAutoFit/>
          </a:bodyPr>
          <a:lstStyle/>
          <a:p>
            <a:pPr algn="l">
              <a:lnSpc>
                <a:spcPts val="4619"/>
              </a:lnSpc>
              <a:spcBef>
                <a:spcPct val="0"/>
              </a:spcBef>
            </a:pPr>
            <a:r>
              <a:rPr lang="en-US" sz="3299">
                <a:solidFill>
                  <a:srgbClr val="2C3990"/>
                </a:solidFill>
                <a:latin typeface="Glacial Indifference"/>
                <a:ea typeface="Glacial Indifference"/>
                <a:cs typeface="Glacial Indifference"/>
                <a:sym typeface="Glacial Indifference"/>
              </a:rPr>
              <a:t>Sycamore Gap, also known as the Robin Hood tree, was a 150-year-old sycamore tree next to Hadrian's Wall in North-East England. It was one of the UK’s most photographed trees and was very special to the people who lived in North-East England.</a:t>
            </a:r>
          </a:p>
          <a:p>
            <a:pPr algn="l">
              <a:lnSpc>
                <a:spcPts val="4619"/>
              </a:lnSpc>
              <a:spcBef>
                <a:spcPct val="0"/>
              </a:spcBef>
            </a:pPr>
            <a:endParaRPr lang="en-US" sz="3299">
              <a:solidFill>
                <a:srgbClr val="2C3990"/>
              </a:solidFill>
              <a:latin typeface="Glacial Indifference"/>
              <a:ea typeface="Glacial Indifference"/>
              <a:cs typeface="Glacial Indifference"/>
              <a:sym typeface="Glacial Indifference"/>
            </a:endParaRPr>
          </a:p>
          <a:p>
            <a:pPr algn="l">
              <a:lnSpc>
                <a:spcPts val="4619"/>
              </a:lnSpc>
              <a:spcBef>
                <a:spcPct val="0"/>
              </a:spcBef>
            </a:pPr>
            <a:r>
              <a:rPr lang="en-US" sz="3299">
                <a:solidFill>
                  <a:srgbClr val="2C3990"/>
                </a:solidFill>
                <a:latin typeface="Glacial Indifference"/>
                <a:ea typeface="Glacial Indifference"/>
                <a:cs typeface="Glacial Indifference"/>
                <a:sym typeface="Glacial Indifference"/>
              </a:rPr>
              <a:t>Sadly it was illegally cut down in 2023, but shoots have started to sprout from the stump, so it is hoped that it will one day grow tall again.</a:t>
            </a:r>
          </a:p>
          <a:p>
            <a:pPr algn="l">
              <a:lnSpc>
                <a:spcPts val="4619"/>
              </a:lnSpc>
              <a:spcBef>
                <a:spcPct val="0"/>
              </a:spcBef>
            </a:pPr>
            <a:r>
              <a:rPr lang="en-US" sz="3299">
                <a:solidFill>
                  <a:srgbClr val="2C3990"/>
                </a:solidFill>
                <a:latin typeface="Glacial Indifference"/>
                <a:ea typeface="Glacial Indifference"/>
                <a:cs typeface="Glacial Indifference"/>
                <a:sym typeface="Glacial Indifference"/>
              </a:rPr>
              <a:t>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15567606" y="7476080"/>
            <a:ext cx="2358333" cy="2214371"/>
          </a:xfrm>
          <a:custGeom>
            <a:avLst/>
            <a:gdLst/>
            <a:ahLst/>
            <a:cxnLst/>
            <a:rect l="l" t="t" r="r" b="b"/>
            <a:pathLst>
              <a:path w="2358333" h="2214371">
                <a:moveTo>
                  <a:pt x="0" y="0"/>
                </a:moveTo>
                <a:lnTo>
                  <a:pt x="2358333" y="0"/>
                </a:lnTo>
                <a:lnTo>
                  <a:pt x="2358333" y="2214371"/>
                </a:lnTo>
                <a:lnTo>
                  <a:pt x="0" y="2214371"/>
                </a:lnTo>
                <a:lnTo>
                  <a:pt x="0" y="0"/>
                </a:lnTo>
                <a:close/>
              </a:path>
            </a:pathLst>
          </a:custGeom>
          <a:blipFill>
            <a:blip r:embed="rId4">
              <a:extLst>
                <a:ext uri="{96DAC541-7B7A-43D3-8B79-37D633B846F1}">
                  <asvg:svgBlip xmlns:asvg="http://schemas.microsoft.com/office/drawing/2016/SVG/main" r:embed="rId5"/>
                </a:ext>
              </a:extLst>
            </a:blip>
            <a:stretch>
              <a:fillRect r="-5025" b="-9616"/>
            </a:stretch>
          </a:blipFill>
        </p:spPr>
        <p:txBody>
          <a:bodyPr/>
          <a:lstStyle/>
          <a:p>
            <a:endParaRPr lang="en-GB"/>
          </a:p>
        </p:txBody>
      </p:sp>
      <p:sp>
        <p:nvSpPr>
          <p:cNvPr id="4" name="Freeform 4"/>
          <p:cNvSpPr/>
          <p:nvPr/>
        </p:nvSpPr>
        <p:spPr>
          <a:xfrm>
            <a:off x="14936633"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6"/>
            <a:stretch>
              <a:fillRect/>
            </a:stretch>
          </a:blipFill>
        </p:spPr>
        <p:txBody>
          <a:bodyPr/>
          <a:lstStyle/>
          <a:p>
            <a:endParaRPr lang="en-GB"/>
          </a:p>
        </p:txBody>
      </p:sp>
      <p:grpSp>
        <p:nvGrpSpPr>
          <p:cNvPr id="5" name="Group 5"/>
          <p:cNvGrpSpPr/>
          <p:nvPr/>
        </p:nvGrpSpPr>
        <p:grpSpPr>
          <a:xfrm>
            <a:off x="11241638" y="2520315"/>
            <a:ext cx="5370678" cy="5246370"/>
            <a:chOff x="0" y="0"/>
            <a:chExt cx="4828540" cy="4716780"/>
          </a:xfrm>
        </p:grpSpPr>
        <p:sp>
          <p:nvSpPr>
            <p:cNvPr id="6" name="Freeform 6"/>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7"/>
              <a:stretch>
                <a:fillRect t="-7595" b="-7595"/>
              </a:stretch>
            </a:blipFill>
          </p:spPr>
          <p:txBody>
            <a:bodyPr/>
            <a:lstStyle/>
            <a:p>
              <a:endParaRPr lang="en-GB"/>
            </a:p>
          </p:txBody>
        </p:sp>
      </p:grpSp>
      <p:sp>
        <p:nvSpPr>
          <p:cNvPr id="7" name="TextBox 7"/>
          <p:cNvSpPr txBox="1"/>
          <p:nvPr/>
        </p:nvSpPr>
        <p:spPr>
          <a:xfrm>
            <a:off x="367010" y="2284890"/>
            <a:ext cx="10391068" cy="6699249"/>
          </a:xfrm>
          <a:prstGeom prst="rect">
            <a:avLst/>
          </a:prstGeom>
        </p:spPr>
        <p:txBody>
          <a:bodyPr lIns="0" tIns="0" rIns="0" bIns="0" rtlCol="0" anchor="t">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People from around the world send mail to this tree in Germany, hoping to make new friends.</a:t>
            </a:r>
          </a:p>
          <a:p>
            <a:pPr algn="l">
              <a:lnSpc>
                <a:spcPts val="4200"/>
              </a:lnSpc>
            </a:pPr>
            <a:endParaRPr lang="en-US" sz="4000">
              <a:solidFill>
                <a:srgbClr val="2C3990"/>
              </a:solidFill>
              <a:latin typeface="Glacial Indifference"/>
              <a:ea typeface="Glacial Indifference"/>
              <a:cs typeface="Glacial Indifference"/>
              <a:sym typeface="Glacial Indifference"/>
            </a:endParaRPr>
          </a:p>
          <a:p>
            <a:pPr algn="l">
              <a:lnSpc>
                <a:spcPts val="5600"/>
              </a:lnSpc>
            </a:pPr>
            <a:r>
              <a:rPr lang="en-US" sz="4000">
                <a:solidFill>
                  <a:srgbClr val="2C3990"/>
                </a:solidFill>
                <a:latin typeface="Glacial Indifference"/>
                <a:ea typeface="Glacial Indifference"/>
                <a:cs typeface="Glacial Indifference"/>
                <a:sym typeface="Glacial Indifference"/>
              </a:rPr>
              <a:t>It is the only tree in the world to have it’s own address. The postman delivers about 1000 letters a year to the hole in the tree trunk. </a:t>
            </a:r>
          </a:p>
          <a:p>
            <a:pPr algn="l">
              <a:lnSpc>
                <a:spcPts val="4200"/>
              </a:lnSpc>
            </a:pPr>
            <a:endParaRPr lang="en-US" sz="4000">
              <a:solidFill>
                <a:srgbClr val="2C3990"/>
              </a:solidFill>
              <a:latin typeface="Glacial Indifference"/>
              <a:ea typeface="Glacial Indifference"/>
              <a:cs typeface="Glacial Indifference"/>
              <a:sym typeface="Glacial Indifference"/>
            </a:endParaRPr>
          </a:p>
          <a:p>
            <a:pPr algn="l">
              <a:lnSpc>
                <a:spcPts val="5600"/>
              </a:lnSpc>
            </a:pPr>
            <a:r>
              <a:rPr lang="en-US" sz="4000">
                <a:solidFill>
                  <a:srgbClr val="2C3990"/>
                </a:solidFill>
                <a:latin typeface="Glacial Indifference"/>
                <a:ea typeface="Glacial Indifference"/>
                <a:cs typeface="Glacial Indifference"/>
                <a:sym typeface="Glacial Indifference"/>
              </a:rPr>
              <a:t>People can climb the ladder to open and reply to letters. The only rule is if you don’t want to reply, you put the letter back.</a:t>
            </a:r>
          </a:p>
        </p:txBody>
      </p:sp>
      <p:sp>
        <p:nvSpPr>
          <p:cNvPr id="8" name="Freeform 8"/>
          <p:cNvSpPr/>
          <p:nvPr/>
        </p:nvSpPr>
        <p:spPr>
          <a:xfrm>
            <a:off x="14936633" y="1466749"/>
            <a:ext cx="2345996" cy="2107131"/>
          </a:xfrm>
          <a:custGeom>
            <a:avLst/>
            <a:gdLst/>
            <a:ahLst/>
            <a:cxnLst/>
            <a:rect l="l" t="t" r="r" b="b"/>
            <a:pathLst>
              <a:path w="2345996" h="2107131">
                <a:moveTo>
                  <a:pt x="0" y="0"/>
                </a:moveTo>
                <a:lnTo>
                  <a:pt x="2345996" y="0"/>
                </a:lnTo>
                <a:lnTo>
                  <a:pt x="2345996" y="2107132"/>
                </a:lnTo>
                <a:lnTo>
                  <a:pt x="0" y="210713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TextBox 9"/>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Bridegrooms Oak Tree</a:t>
            </a:r>
          </a:p>
        </p:txBody>
      </p:sp>
      <p:sp>
        <p:nvSpPr>
          <p:cNvPr id="10" name="TextBox 10"/>
          <p:cNvSpPr txBox="1"/>
          <p:nvPr/>
        </p:nvSpPr>
        <p:spPr>
          <a:xfrm>
            <a:off x="11437381" y="7728585"/>
            <a:ext cx="2109988" cy="462280"/>
          </a:xfrm>
          <a:prstGeom prst="rect">
            <a:avLst/>
          </a:prstGeom>
        </p:spPr>
        <p:txBody>
          <a:bodyPr lIns="0" tIns="0" rIns="0" bIns="0" rtlCol="0" anchor="t">
            <a:spAutoFit/>
          </a:bodyPr>
          <a:lstStyle/>
          <a:p>
            <a:pPr algn="l">
              <a:lnSpc>
                <a:spcPts val="1819"/>
              </a:lnSpc>
              <a:spcBef>
                <a:spcPct val="0"/>
              </a:spcBef>
            </a:pPr>
            <a:r>
              <a:rPr lang="en-US" sz="1299">
                <a:solidFill>
                  <a:srgbClr val="2C3990"/>
                </a:solidFill>
                <a:latin typeface="Poppins"/>
                <a:ea typeface="Poppins"/>
                <a:cs typeface="Poppins"/>
                <a:sym typeface="Poppins"/>
              </a:rPr>
              <a:t>Image: Armin von Werner (2006)</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15567606" y="7476080"/>
            <a:ext cx="2358333" cy="2214371"/>
          </a:xfrm>
          <a:custGeom>
            <a:avLst/>
            <a:gdLst/>
            <a:ahLst/>
            <a:cxnLst/>
            <a:rect l="l" t="t" r="r" b="b"/>
            <a:pathLst>
              <a:path w="2358333" h="2214371">
                <a:moveTo>
                  <a:pt x="0" y="0"/>
                </a:moveTo>
                <a:lnTo>
                  <a:pt x="2358333" y="0"/>
                </a:lnTo>
                <a:lnTo>
                  <a:pt x="2358333" y="2214371"/>
                </a:lnTo>
                <a:lnTo>
                  <a:pt x="0" y="2214371"/>
                </a:lnTo>
                <a:lnTo>
                  <a:pt x="0" y="0"/>
                </a:lnTo>
                <a:close/>
              </a:path>
            </a:pathLst>
          </a:custGeom>
          <a:blipFill>
            <a:blip r:embed="rId4">
              <a:extLst>
                <a:ext uri="{96DAC541-7B7A-43D3-8B79-37D633B846F1}">
                  <asvg:svgBlip xmlns:asvg="http://schemas.microsoft.com/office/drawing/2016/SVG/main" r:embed="rId5"/>
                </a:ext>
              </a:extLst>
            </a:blip>
            <a:stretch>
              <a:fillRect r="-5025" b="-9616"/>
            </a:stretch>
          </a:blipFill>
        </p:spPr>
        <p:txBody>
          <a:bodyPr/>
          <a:lstStyle/>
          <a:p>
            <a:endParaRPr lang="en-GB"/>
          </a:p>
        </p:txBody>
      </p:sp>
      <p:sp>
        <p:nvSpPr>
          <p:cNvPr id="4" name="Freeform 4"/>
          <p:cNvSpPr/>
          <p:nvPr/>
        </p:nvSpPr>
        <p:spPr>
          <a:xfrm>
            <a:off x="14936633"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6"/>
            <a:stretch>
              <a:fillRect/>
            </a:stretch>
          </a:blipFill>
        </p:spPr>
        <p:txBody>
          <a:bodyPr/>
          <a:lstStyle/>
          <a:p>
            <a:endParaRPr lang="en-GB"/>
          </a:p>
        </p:txBody>
      </p:sp>
      <p:sp>
        <p:nvSpPr>
          <p:cNvPr id="5" name="Freeform 5"/>
          <p:cNvSpPr/>
          <p:nvPr/>
        </p:nvSpPr>
        <p:spPr>
          <a:xfrm>
            <a:off x="10571411" y="2380140"/>
            <a:ext cx="7116465" cy="4750240"/>
          </a:xfrm>
          <a:custGeom>
            <a:avLst/>
            <a:gdLst/>
            <a:ahLst/>
            <a:cxnLst/>
            <a:rect l="l" t="t" r="r" b="b"/>
            <a:pathLst>
              <a:path w="7116465" h="4750240">
                <a:moveTo>
                  <a:pt x="0" y="0"/>
                </a:moveTo>
                <a:lnTo>
                  <a:pt x="7116464" y="0"/>
                </a:lnTo>
                <a:lnTo>
                  <a:pt x="7116464" y="4750240"/>
                </a:lnTo>
                <a:lnTo>
                  <a:pt x="0" y="4750240"/>
                </a:lnTo>
                <a:lnTo>
                  <a:pt x="0" y="0"/>
                </a:lnTo>
                <a:close/>
              </a:path>
            </a:pathLst>
          </a:custGeom>
          <a:blipFill>
            <a:blip r:embed="rId7"/>
            <a:stretch>
              <a:fillRect/>
            </a:stretch>
          </a:blipFill>
        </p:spPr>
        <p:txBody>
          <a:bodyPr/>
          <a:lstStyle/>
          <a:p>
            <a:endParaRPr lang="en-GB"/>
          </a:p>
        </p:txBody>
      </p:sp>
      <p:sp>
        <p:nvSpPr>
          <p:cNvPr id="6" name="Freeform 6"/>
          <p:cNvSpPr/>
          <p:nvPr/>
        </p:nvSpPr>
        <p:spPr>
          <a:xfrm>
            <a:off x="4550310" y="8323347"/>
            <a:ext cx="3294987" cy="934953"/>
          </a:xfrm>
          <a:custGeom>
            <a:avLst/>
            <a:gdLst/>
            <a:ahLst/>
            <a:cxnLst/>
            <a:rect l="l" t="t" r="r" b="b"/>
            <a:pathLst>
              <a:path w="3294987" h="934953">
                <a:moveTo>
                  <a:pt x="0" y="0"/>
                </a:moveTo>
                <a:lnTo>
                  <a:pt x="3294987" y="0"/>
                </a:lnTo>
                <a:lnTo>
                  <a:pt x="3294987" y="934953"/>
                </a:lnTo>
                <a:lnTo>
                  <a:pt x="0" y="934953"/>
                </a:lnTo>
                <a:lnTo>
                  <a:pt x="0" y="0"/>
                </a:lnTo>
                <a:close/>
              </a:path>
            </a:pathLst>
          </a:custGeom>
          <a:blipFill>
            <a:blip r:embed="rId8"/>
            <a:stretch>
              <a:fillRect/>
            </a:stretch>
          </a:blipFill>
        </p:spPr>
        <p:txBody>
          <a:bodyPr/>
          <a:lstStyle/>
          <a:p>
            <a:endParaRPr lang="en-GB"/>
          </a:p>
        </p:txBody>
      </p:sp>
      <p:sp>
        <p:nvSpPr>
          <p:cNvPr id="7" name="Freeform 7"/>
          <p:cNvSpPr/>
          <p:nvPr/>
        </p:nvSpPr>
        <p:spPr>
          <a:xfrm>
            <a:off x="3130465" y="7476080"/>
            <a:ext cx="2562446" cy="2130033"/>
          </a:xfrm>
          <a:custGeom>
            <a:avLst/>
            <a:gdLst/>
            <a:ahLst/>
            <a:cxnLst/>
            <a:rect l="l" t="t" r="r" b="b"/>
            <a:pathLst>
              <a:path w="2562446" h="2130033">
                <a:moveTo>
                  <a:pt x="0" y="0"/>
                </a:moveTo>
                <a:lnTo>
                  <a:pt x="2562446" y="0"/>
                </a:lnTo>
                <a:lnTo>
                  <a:pt x="2562446" y="2130033"/>
                </a:lnTo>
                <a:lnTo>
                  <a:pt x="0" y="213003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8" name="TextBox 8"/>
          <p:cNvSpPr txBox="1"/>
          <p:nvPr/>
        </p:nvSpPr>
        <p:spPr>
          <a:xfrm>
            <a:off x="367010" y="2284890"/>
            <a:ext cx="9383427" cy="4927599"/>
          </a:xfrm>
          <a:prstGeom prst="rect">
            <a:avLst/>
          </a:prstGeom>
        </p:spPr>
        <p:txBody>
          <a:bodyPr lIns="0" tIns="0" rIns="0" bIns="0" rtlCol="0" anchor="t">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During Lunar New Year, people in Hong Kong celebrate the Lam Tsuen well-wishing festival. They write a wish on red or gold paper, tie it to a mandarin and then toss it up into one of their special Banyan wishing trees. Legend says that the higher it lands, the more likely the wish is to come true. </a:t>
            </a:r>
          </a:p>
        </p:txBody>
      </p:sp>
      <p:sp>
        <p:nvSpPr>
          <p:cNvPr id="9" name="TextBox 9"/>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Banyan Wishing Trees</a:t>
            </a:r>
          </a:p>
        </p:txBody>
      </p:sp>
      <p:sp>
        <p:nvSpPr>
          <p:cNvPr id="10" name="TextBox 10"/>
          <p:cNvSpPr txBox="1"/>
          <p:nvPr/>
        </p:nvSpPr>
        <p:spPr>
          <a:xfrm>
            <a:off x="14129643" y="7147338"/>
            <a:ext cx="3553471" cy="273685"/>
          </a:xfrm>
          <a:prstGeom prst="rect">
            <a:avLst/>
          </a:prstGeom>
        </p:spPr>
        <p:txBody>
          <a:bodyPr lIns="0" tIns="0" rIns="0" bIns="0" rtlCol="0" anchor="t">
            <a:spAutoFit/>
          </a:bodyPr>
          <a:lstStyle/>
          <a:p>
            <a:pPr algn="r">
              <a:lnSpc>
                <a:spcPts val="2239"/>
              </a:lnSpc>
            </a:pPr>
            <a:r>
              <a:rPr lang="en-US" sz="1599">
                <a:solidFill>
                  <a:srgbClr val="2C3990"/>
                </a:solidFill>
                <a:latin typeface="Glacial Indifference"/>
                <a:ea typeface="Glacial Indifference"/>
                <a:cs typeface="Glacial Indifference"/>
                <a:sym typeface="Glacial Indifference"/>
              </a:rPr>
              <a:t>Image: @williambanzai7</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15567606" y="7476080"/>
            <a:ext cx="2358333" cy="2214371"/>
          </a:xfrm>
          <a:custGeom>
            <a:avLst/>
            <a:gdLst/>
            <a:ahLst/>
            <a:cxnLst/>
            <a:rect l="l" t="t" r="r" b="b"/>
            <a:pathLst>
              <a:path w="2358333" h="2214371">
                <a:moveTo>
                  <a:pt x="0" y="0"/>
                </a:moveTo>
                <a:lnTo>
                  <a:pt x="2358333" y="0"/>
                </a:lnTo>
                <a:lnTo>
                  <a:pt x="2358333" y="2214371"/>
                </a:lnTo>
                <a:lnTo>
                  <a:pt x="0" y="2214371"/>
                </a:lnTo>
                <a:lnTo>
                  <a:pt x="0" y="0"/>
                </a:lnTo>
                <a:close/>
              </a:path>
            </a:pathLst>
          </a:custGeom>
          <a:blipFill>
            <a:blip r:embed="rId4">
              <a:extLst>
                <a:ext uri="{96DAC541-7B7A-43D3-8B79-37D633B846F1}">
                  <asvg:svgBlip xmlns:asvg="http://schemas.microsoft.com/office/drawing/2016/SVG/main" r:embed="rId5"/>
                </a:ext>
              </a:extLst>
            </a:blip>
            <a:stretch>
              <a:fillRect r="-5025" b="-9616"/>
            </a:stretch>
          </a:blipFill>
        </p:spPr>
        <p:txBody>
          <a:bodyPr/>
          <a:lstStyle/>
          <a:p>
            <a:endParaRPr lang="en-GB"/>
          </a:p>
        </p:txBody>
      </p:sp>
      <p:sp>
        <p:nvSpPr>
          <p:cNvPr id="4" name="Freeform 4"/>
          <p:cNvSpPr/>
          <p:nvPr/>
        </p:nvSpPr>
        <p:spPr>
          <a:xfrm>
            <a:off x="14936633"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6"/>
            <a:stretch>
              <a:fillRect/>
            </a:stretch>
          </a:blipFill>
        </p:spPr>
        <p:txBody>
          <a:bodyPr/>
          <a:lstStyle/>
          <a:p>
            <a:endParaRPr lang="en-GB"/>
          </a:p>
        </p:txBody>
      </p:sp>
      <p:sp>
        <p:nvSpPr>
          <p:cNvPr id="5" name="Freeform 5"/>
          <p:cNvSpPr/>
          <p:nvPr/>
        </p:nvSpPr>
        <p:spPr>
          <a:xfrm>
            <a:off x="1028700" y="1860896"/>
            <a:ext cx="5355788" cy="4016841"/>
          </a:xfrm>
          <a:custGeom>
            <a:avLst/>
            <a:gdLst/>
            <a:ahLst/>
            <a:cxnLst/>
            <a:rect l="l" t="t" r="r" b="b"/>
            <a:pathLst>
              <a:path w="5355788" h="4016841">
                <a:moveTo>
                  <a:pt x="0" y="0"/>
                </a:moveTo>
                <a:lnTo>
                  <a:pt x="5355788" y="0"/>
                </a:lnTo>
                <a:lnTo>
                  <a:pt x="5355788" y="4016841"/>
                </a:lnTo>
                <a:lnTo>
                  <a:pt x="0" y="4016841"/>
                </a:lnTo>
                <a:lnTo>
                  <a:pt x="0" y="0"/>
                </a:lnTo>
                <a:close/>
              </a:path>
            </a:pathLst>
          </a:custGeom>
          <a:blipFill>
            <a:blip r:embed="rId7"/>
            <a:stretch>
              <a:fillRect/>
            </a:stretch>
          </a:blipFill>
        </p:spPr>
        <p:txBody>
          <a:bodyPr/>
          <a:lstStyle/>
          <a:p>
            <a:endParaRPr lang="en-GB"/>
          </a:p>
        </p:txBody>
      </p:sp>
      <p:sp>
        <p:nvSpPr>
          <p:cNvPr id="6" name="Freeform 6"/>
          <p:cNvSpPr/>
          <p:nvPr/>
        </p:nvSpPr>
        <p:spPr>
          <a:xfrm>
            <a:off x="367010" y="4299085"/>
            <a:ext cx="2515948" cy="1688830"/>
          </a:xfrm>
          <a:custGeom>
            <a:avLst/>
            <a:gdLst/>
            <a:ahLst/>
            <a:cxnLst/>
            <a:rect l="l" t="t" r="r" b="b"/>
            <a:pathLst>
              <a:path w="2515948" h="1688830">
                <a:moveTo>
                  <a:pt x="0" y="0"/>
                </a:moveTo>
                <a:lnTo>
                  <a:pt x="2515948" y="0"/>
                </a:lnTo>
                <a:lnTo>
                  <a:pt x="2515948" y="1688830"/>
                </a:lnTo>
                <a:lnTo>
                  <a:pt x="0" y="1688830"/>
                </a:lnTo>
                <a:lnTo>
                  <a:pt x="0" y="0"/>
                </a:lnTo>
                <a:close/>
              </a:path>
            </a:pathLst>
          </a:custGeom>
          <a:blipFill>
            <a:blip r:embed="rId8"/>
            <a:stretch>
              <a:fillRect/>
            </a:stretch>
          </a:blipFill>
        </p:spPr>
        <p:txBody>
          <a:bodyPr/>
          <a:lstStyle/>
          <a:p>
            <a:endParaRPr lang="en-GB"/>
          </a:p>
        </p:txBody>
      </p:sp>
      <p:sp>
        <p:nvSpPr>
          <p:cNvPr id="7" name="Freeform 7"/>
          <p:cNvSpPr/>
          <p:nvPr/>
        </p:nvSpPr>
        <p:spPr>
          <a:xfrm>
            <a:off x="9228737" y="1860896"/>
            <a:ext cx="5166355" cy="4016841"/>
          </a:xfrm>
          <a:custGeom>
            <a:avLst/>
            <a:gdLst/>
            <a:ahLst/>
            <a:cxnLst/>
            <a:rect l="l" t="t" r="r" b="b"/>
            <a:pathLst>
              <a:path w="5166355" h="4016841">
                <a:moveTo>
                  <a:pt x="0" y="0"/>
                </a:moveTo>
                <a:lnTo>
                  <a:pt x="5166354" y="0"/>
                </a:lnTo>
                <a:lnTo>
                  <a:pt x="5166354" y="4016841"/>
                </a:lnTo>
                <a:lnTo>
                  <a:pt x="0" y="4016841"/>
                </a:lnTo>
                <a:lnTo>
                  <a:pt x="0" y="0"/>
                </a:lnTo>
                <a:close/>
              </a:path>
            </a:pathLst>
          </a:custGeom>
          <a:blipFill>
            <a:blip r:embed="rId9"/>
            <a:stretch>
              <a:fillRect/>
            </a:stretch>
          </a:blipFill>
        </p:spPr>
        <p:txBody>
          <a:bodyPr/>
          <a:lstStyle/>
          <a:p>
            <a:endParaRPr lang="en-GB"/>
          </a:p>
        </p:txBody>
      </p:sp>
      <p:sp>
        <p:nvSpPr>
          <p:cNvPr id="8" name="Freeform 8"/>
          <p:cNvSpPr/>
          <p:nvPr/>
        </p:nvSpPr>
        <p:spPr>
          <a:xfrm>
            <a:off x="8507969" y="4299085"/>
            <a:ext cx="2515948" cy="1688830"/>
          </a:xfrm>
          <a:custGeom>
            <a:avLst/>
            <a:gdLst/>
            <a:ahLst/>
            <a:cxnLst/>
            <a:rect l="l" t="t" r="r" b="b"/>
            <a:pathLst>
              <a:path w="2515948" h="1688830">
                <a:moveTo>
                  <a:pt x="0" y="0"/>
                </a:moveTo>
                <a:lnTo>
                  <a:pt x="2515948" y="0"/>
                </a:lnTo>
                <a:lnTo>
                  <a:pt x="2515948" y="1688830"/>
                </a:lnTo>
                <a:lnTo>
                  <a:pt x="0" y="1688830"/>
                </a:lnTo>
                <a:lnTo>
                  <a:pt x="0" y="0"/>
                </a:lnTo>
                <a:close/>
              </a:path>
            </a:pathLst>
          </a:custGeom>
          <a:blipFill>
            <a:blip r:embed="rId10"/>
            <a:stretch>
              <a:fillRect t="-64832" b="-33801"/>
            </a:stretch>
          </a:blipFill>
        </p:spPr>
        <p:txBody>
          <a:bodyPr/>
          <a:lstStyle/>
          <a:p>
            <a:endParaRPr lang="en-GB"/>
          </a:p>
        </p:txBody>
      </p:sp>
      <p:sp>
        <p:nvSpPr>
          <p:cNvPr id="9" name="TextBox 9"/>
          <p:cNvSpPr txBox="1"/>
          <p:nvPr/>
        </p:nvSpPr>
        <p:spPr>
          <a:xfrm>
            <a:off x="367010" y="6124491"/>
            <a:ext cx="7081951" cy="3724275"/>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Hannah. F - my favourite tree is this rowan tree in Knoydart, Scotland. I have been going there on holiday since I was a child and I love the amazing colours its leaves turn in Autumn. I have lots of happy memories playing on the beach next to it with my brother and sister. </a:t>
            </a:r>
          </a:p>
        </p:txBody>
      </p:sp>
      <p:sp>
        <p:nvSpPr>
          <p:cNvPr id="10" name="TextBox 10"/>
          <p:cNvSpPr txBox="1"/>
          <p:nvPr/>
        </p:nvSpPr>
        <p:spPr>
          <a:xfrm>
            <a:off x="367010" y="266666"/>
            <a:ext cx="11444904"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OASES Team Favourite Trees</a:t>
            </a:r>
          </a:p>
        </p:txBody>
      </p:sp>
      <p:sp>
        <p:nvSpPr>
          <p:cNvPr id="11" name="TextBox 11"/>
          <p:cNvSpPr txBox="1"/>
          <p:nvPr/>
        </p:nvSpPr>
        <p:spPr>
          <a:xfrm>
            <a:off x="8270939" y="6124491"/>
            <a:ext cx="7081951" cy="3724275"/>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Beth - my favourite tree is this oak tree, near my house. It provides shade and shelter when I’m walking my dog and its acorns offer food for countless animals. The oak tree also symbolises strength and endurance - some of my local oak trees are hundreds of years old!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Freeform 3"/>
          <p:cNvSpPr/>
          <p:nvPr/>
        </p:nvSpPr>
        <p:spPr>
          <a:xfrm>
            <a:off x="0" y="8431751"/>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5">
              <a:extLst>
                <a:ext uri="{96DAC541-7B7A-43D3-8B79-37D633B846F1}">
                  <asvg:svgBlip xmlns:asvg="http://schemas.microsoft.com/office/drawing/2016/SVG/main" r:embed="rId6"/>
                </a:ext>
              </a:extLst>
            </a:blip>
            <a:stretch>
              <a:fillRect l="-8962" t="-5121" b="-166349"/>
            </a:stretch>
          </a:blipFill>
        </p:spPr>
        <p:txBody>
          <a:bodyPr/>
          <a:lstStyle/>
          <a:p>
            <a:endParaRPr lang="en-GB"/>
          </a:p>
        </p:txBody>
      </p:sp>
      <p:sp>
        <p:nvSpPr>
          <p:cNvPr id="4" name="Freeform 4"/>
          <p:cNvSpPr/>
          <p:nvPr/>
        </p:nvSpPr>
        <p:spPr>
          <a:xfrm>
            <a:off x="15585376" y="7324566"/>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7">
              <a:extLst>
                <a:ext uri="{96DAC541-7B7A-43D3-8B79-37D633B846F1}">
                  <asvg:svgBlip xmlns:asvg="http://schemas.microsoft.com/office/drawing/2016/SVG/main" r:embed="rId8"/>
                </a:ext>
              </a:extLst>
            </a:blip>
            <a:stretch>
              <a:fillRect r="-5025" b="-9616"/>
            </a:stretch>
          </a:blipFill>
        </p:spPr>
        <p:txBody>
          <a:bodyPr/>
          <a:lstStyle/>
          <a:p>
            <a:endParaRPr lang="en-GB"/>
          </a:p>
        </p:txBody>
      </p:sp>
      <p:sp>
        <p:nvSpPr>
          <p:cNvPr id="5" name="Freeform 5"/>
          <p:cNvSpPr/>
          <p:nvPr/>
        </p:nvSpPr>
        <p:spPr>
          <a:xfrm>
            <a:off x="14879483" y="9519887"/>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9"/>
            <a:stretch>
              <a:fillRect/>
            </a:stretch>
          </a:blipFill>
        </p:spPr>
        <p:txBody>
          <a:bodyPr/>
          <a:lstStyle/>
          <a:p>
            <a:endParaRPr lang="en-GB"/>
          </a:p>
        </p:txBody>
      </p:sp>
      <p:sp>
        <p:nvSpPr>
          <p:cNvPr id="6" name="Freeform 6"/>
          <p:cNvSpPr/>
          <p:nvPr/>
        </p:nvSpPr>
        <p:spPr>
          <a:xfrm>
            <a:off x="9445631" y="2535688"/>
            <a:ext cx="7813669" cy="5215624"/>
          </a:xfrm>
          <a:custGeom>
            <a:avLst/>
            <a:gdLst/>
            <a:ahLst/>
            <a:cxnLst/>
            <a:rect l="l" t="t" r="r" b="b"/>
            <a:pathLst>
              <a:path w="7813669" h="5215624">
                <a:moveTo>
                  <a:pt x="0" y="0"/>
                </a:moveTo>
                <a:lnTo>
                  <a:pt x="7813669" y="0"/>
                </a:lnTo>
                <a:lnTo>
                  <a:pt x="7813669" y="5215624"/>
                </a:lnTo>
                <a:lnTo>
                  <a:pt x="0" y="5215624"/>
                </a:lnTo>
                <a:lnTo>
                  <a:pt x="0" y="0"/>
                </a:lnTo>
                <a:close/>
              </a:path>
            </a:pathLst>
          </a:custGeom>
          <a:blipFill>
            <a:blip r:embed="rId10"/>
            <a:stretch>
              <a:fillRect/>
            </a:stretch>
          </a:blipFill>
        </p:spPr>
        <p:txBody>
          <a:bodyPr/>
          <a:lstStyle/>
          <a:p>
            <a:endParaRPr lang="en-GB"/>
          </a:p>
        </p:txBody>
      </p:sp>
      <p:sp>
        <p:nvSpPr>
          <p:cNvPr id="7" name="Freeform 7"/>
          <p:cNvSpPr/>
          <p:nvPr/>
        </p:nvSpPr>
        <p:spPr>
          <a:xfrm>
            <a:off x="367010" y="5163705"/>
            <a:ext cx="2953969" cy="2953969"/>
          </a:xfrm>
          <a:custGeom>
            <a:avLst/>
            <a:gdLst/>
            <a:ahLst/>
            <a:cxnLst/>
            <a:rect l="l" t="t" r="r" b="b"/>
            <a:pathLst>
              <a:path w="2953969" h="2953969">
                <a:moveTo>
                  <a:pt x="0" y="0"/>
                </a:moveTo>
                <a:lnTo>
                  <a:pt x="2953969" y="0"/>
                </a:lnTo>
                <a:lnTo>
                  <a:pt x="2953969" y="2953969"/>
                </a:lnTo>
                <a:lnTo>
                  <a:pt x="0" y="2953969"/>
                </a:lnTo>
                <a:lnTo>
                  <a:pt x="0" y="0"/>
                </a:lnTo>
                <a:close/>
              </a:path>
            </a:pathLst>
          </a:custGeom>
          <a:blipFill>
            <a:blip r:embed="rId11"/>
            <a:stretch>
              <a:fillRect/>
            </a:stretch>
          </a:blipFill>
        </p:spPr>
        <p:txBody>
          <a:bodyPr/>
          <a:lstStyle/>
          <a:p>
            <a:endParaRPr lang="en-GB"/>
          </a:p>
        </p:txBody>
      </p:sp>
      <p:sp>
        <p:nvSpPr>
          <p:cNvPr id="8" name="TextBox 8"/>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Our Favourite Trees</a:t>
            </a:r>
          </a:p>
        </p:txBody>
      </p:sp>
      <p:sp>
        <p:nvSpPr>
          <p:cNvPr id="9" name="TextBox 9"/>
          <p:cNvSpPr txBox="1"/>
          <p:nvPr/>
        </p:nvSpPr>
        <p:spPr>
          <a:xfrm>
            <a:off x="367010" y="2430913"/>
            <a:ext cx="7976490" cy="2418715"/>
          </a:xfrm>
          <a:prstGeom prst="rect">
            <a:avLst/>
          </a:prstGeom>
        </p:spPr>
        <p:txBody>
          <a:bodyPr lIns="0" tIns="0" rIns="0" bIns="0" rtlCol="0" anchor="t">
            <a:spAutoFit/>
          </a:bodyPr>
          <a:lstStyle/>
          <a:p>
            <a:pPr algn="l">
              <a:lnSpc>
                <a:spcPts val="4759"/>
              </a:lnSpc>
              <a:spcBef>
                <a:spcPct val="0"/>
              </a:spcBef>
            </a:pPr>
            <a:r>
              <a:rPr lang="en-US" sz="3399">
                <a:solidFill>
                  <a:srgbClr val="2C3990"/>
                </a:solidFill>
                <a:latin typeface="Poppins"/>
                <a:ea typeface="Poppins"/>
                <a:cs typeface="Poppins"/>
                <a:sym typeface="Poppins"/>
              </a:rPr>
              <a:t>Do you have a favourite tree or a tree th</a:t>
            </a:r>
            <a:r>
              <a:rPr lang="en-US" sz="3399" u="none">
                <a:solidFill>
                  <a:srgbClr val="2C3990"/>
                </a:solidFill>
                <a:latin typeface="Poppins"/>
                <a:ea typeface="Poppins"/>
                <a:cs typeface="Poppins"/>
                <a:sym typeface="Poppins"/>
              </a:rPr>
              <a:t>a</a:t>
            </a:r>
            <a:r>
              <a:rPr lang="en-US" sz="3399">
                <a:solidFill>
                  <a:srgbClr val="2C3990"/>
                </a:solidFill>
                <a:latin typeface="Poppins"/>
                <a:ea typeface="Poppins"/>
                <a:cs typeface="Poppins"/>
                <a:sym typeface="Poppins"/>
              </a:rPr>
              <a:t>t is special to your school? Tak</a:t>
            </a:r>
            <a:r>
              <a:rPr lang="en-US" sz="3399" u="none">
                <a:solidFill>
                  <a:srgbClr val="2C3990"/>
                </a:solidFill>
                <a:latin typeface="Poppins"/>
                <a:ea typeface="Poppins"/>
                <a:cs typeface="Poppins"/>
                <a:sym typeface="Poppins"/>
              </a:rPr>
              <a:t>e </a:t>
            </a:r>
            <a:r>
              <a:rPr lang="en-US" sz="3399">
                <a:solidFill>
                  <a:srgbClr val="2C3990"/>
                </a:solidFill>
                <a:latin typeface="Poppins"/>
                <a:ea typeface="Poppins"/>
                <a:cs typeface="Poppins"/>
                <a:sym typeface="Poppins"/>
              </a:rPr>
              <a:t>a pic</a:t>
            </a:r>
            <a:r>
              <a:rPr lang="en-US" sz="3399" u="none">
                <a:solidFill>
                  <a:srgbClr val="2C3990"/>
                </a:solidFill>
                <a:latin typeface="Poppins"/>
                <a:ea typeface="Poppins"/>
                <a:cs typeface="Poppins"/>
                <a:sym typeface="Poppins"/>
              </a:rPr>
              <a:t>ture </a:t>
            </a:r>
            <a:r>
              <a:rPr lang="en-US" sz="3399">
                <a:solidFill>
                  <a:srgbClr val="2C3990"/>
                </a:solidFill>
                <a:latin typeface="Poppins"/>
                <a:ea typeface="Poppins"/>
                <a:cs typeface="Poppins"/>
                <a:sym typeface="Poppins"/>
              </a:rPr>
              <a:t>of it and share it with us: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H="1" flipV="1">
            <a:off x="12479350" y="0"/>
            <a:ext cx="5808650" cy="7090926"/>
          </a:xfrm>
          <a:custGeom>
            <a:avLst/>
            <a:gdLst/>
            <a:ahLst/>
            <a:cxnLst/>
            <a:rect l="l" t="t" r="r" b="b"/>
            <a:pathLst>
              <a:path w="5808650" h="7090926">
                <a:moveTo>
                  <a:pt x="5808650" y="7090926"/>
                </a:moveTo>
                <a:lnTo>
                  <a:pt x="0" y="7090926"/>
                </a:lnTo>
                <a:lnTo>
                  <a:pt x="0" y="0"/>
                </a:lnTo>
                <a:lnTo>
                  <a:pt x="5808650" y="0"/>
                </a:lnTo>
                <a:lnTo>
                  <a:pt x="5808650" y="7090926"/>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38037" y="7205226"/>
            <a:ext cx="18326037" cy="4042812"/>
          </a:xfrm>
          <a:custGeom>
            <a:avLst/>
            <a:gdLst/>
            <a:ahLst/>
            <a:cxnLst/>
            <a:rect l="l" t="t" r="r" b="b"/>
            <a:pathLst>
              <a:path w="18326037" h="4042812">
                <a:moveTo>
                  <a:pt x="0" y="0"/>
                </a:moveTo>
                <a:lnTo>
                  <a:pt x="18326037" y="0"/>
                </a:lnTo>
                <a:lnTo>
                  <a:pt x="18326037" y="4042811"/>
                </a:lnTo>
                <a:lnTo>
                  <a:pt x="0" y="4042811"/>
                </a:lnTo>
                <a:lnTo>
                  <a:pt x="0" y="0"/>
                </a:lnTo>
                <a:close/>
              </a:path>
            </a:pathLst>
          </a:custGeom>
          <a:blipFill>
            <a:blip r:embed="rId4">
              <a:extLst>
                <a:ext uri="{96DAC541-7B7A-43D3-8B79-37D633B846F1}">
                  <asvg:svgBlip xmlns:asvg="http://schemas.microsoft.com/office/drawing/2016/SVG/main" r:embed="rId5"/>
                </a:ext>
              </a:extLst>
            </a:blip>
            <a:stretch>
              <a:fillRect l="-8835" b="-11004"/>
            </a:stretch>
          </a:blipFill>
        </p:spPr>
        <p:txBody>
          <a:bodyPr/>
          <a:lstStyle/>
          <a:p>
            <a:endParaRPr lang="en-GB"/>
          </a:p>
        </p:txBody>
      </p:sp>
      <p:sp>
        <p:nvSpPr>
          <p:cNvPr id="4" name="Freeform 4"/>
          <p:cNvSpPr/>
          <p:nvPr/>
        </p:nvSpPr>
        <p:spPr>
          <a:xfrm>
            <a:off x="16390807" y="195316"/>
            <a:ext cx="1736986" cy="1666768"/>
          </a:xfrm>
          <a:custGeom>
            <a:avLst/>
            <a:gdLst/>
            <a:ahLst/>
            <a:cxnLst/>
            <a:rect l="l" t="t" r="r" b="b"/>
            <a:pathLst>
              <a:path w="1736986" h="1666768">
                <a:moveTo>
                  <a:pt x="0" y="0"/>
                </a:moveTo>
                <a:lnTo>
                  <a:pt x="1736986" y="0"/>
                </a:lnTo>
                <a:lnTo>
                  <a:pt x="1736986" y="1666768"/>
                </a:lnTo>
                <a:lnTo>
                  <a:pt x="0" y="1666768"/>
                </a:lnTo>
                <a:lnTo>
                  <a:pt x="0" y="0"/>
                </a:lnTo>
                <a:close/>
              </a:path>
            </a:pathLst>
          </a:custGeom>
          <a:blipFill>
            <a:blip r:embed="rId6"/>
            <a:stretch>
              <a:fillRect/>
            </a:stretch>
          </a:blipFill>
        </p:spPr>
        <p:txBody>
          <a:bodyPr/>
          <a:lstStyle/>
          <a:p>
            <a:endParaRPr lang="en-GB"/>
          </a:p>
        </p:txBody>
      </p:sp>
      <p:sp>
        <p:nvSpPr>
          <p:cNvPr id="5" name="Freeform 5"/>
          <p:cNvSpPr/>
          <p:nvPr/>
        </p:nvSpPr>
        <p:spPr>
          <a:xfrm>
            <a:off x="805170" y="5195957"/>
            <a:ext cx="604660" cy="604660"/>
          </a:xfrm>
          <a:custGeom>
            <a:avLst/>
            <a:gdLst/>
            <a:ahLst/>
            <a:cxnLst/>
            <a:rect l="l" t="t" r="r" b="b"/>
            <a:pathLst>
              <a:path w="604660" h="604660">
                <a:moveTo>
                  <a:pt x="0" y="0"/>
                </a:moveTo>
                <a:lnTo>
                  <a:pt x="604659" y="0"/>
                </a:lnTo>
                <a:lnTo>
                  <a:pt x="604659" y="604660"/>
                </a:lnTo>
                <a:lnTo>
                  <a:pt x="0" y="6046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 name="Freeform 6"/>
          <p:cNvSpPr/>
          <p:nvPr/>
        </p:nvSpPr>
        <p:spPr>
          <a:xfrm>
            <a:off x="807709" y="4340610"/>
            <a:ext cx="602121" cy="602121"/>
          </a:xfrm>
          <a:custGeom>
            <a:avLst/>
            <a:gdLst/>
            <a:ahLst/>
            <a:cxnLst/>
            <a:rect l="l" t="t" r="r" b="b"/>
            <a:pathLst>
              <a:path w="602121" h="602121">
                <a:moveTo>
                  <a:pt x="0" y="0"/>
                </a:moveTo>
                <a:lnTo>
                  <a:pt x="602120" y="0"/>
                </a:lnTo>
                <a:lnTo>
                  <a:pt x="602120" y="602121"/>
                </a:lnTo>
                <a:lnTo>
                  <a:pt x="0" y="60212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 name="Freeform 7"/>
          <p:cNvSpPr/>
          <p:nvPr/>
        </p:nvSpPr>
        <p:spPr>
          <a:xfrm>
            <a:off x="805170" y="6053843"/>
            <a:ext cx="602121" cy="602121"/>
          </a:xfrm>
          <a:custGeom>
            <a:avLst/>
            <a:gdLst/>
            <a:ahLst/>
            <a:cxnLst/>
            <a:rect l="l" t="t" r="r" b="b"/>
            <a:pathLst>
              <a:path w="602121" h="602121">
                <a:moveTo>
                  <a:pt x="0" y="0"/>
                </a:moveTo>
                <a:lnTo>
                  <a:pt x="602121" y="0"/>
                </a:lnTo>
                <a:lnTo>
                  <a:pt x="602121" y="602121"/>
                </a:lnTo>
                <a:lnTo>
                  <a:pt x="0" y="60212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8" name="Freeform 8"/>
          <p:cNvSpPr/>
          <p:nvPr/>
        </p:nvSpPr>
        <p:spPr>
          <a:xfrm>
            <a:off x="9143195" y="4347101"/>
            <a:ext cx="589139" cy="589139"/>
          </a:xfrm>
          <a:custGeom>
            <a:avLst/>
            <a:gdLst/>
            <a:ahLst/>
            <a:cxnLst/>
            <a:rect l="l" t="t" r="r" b="b"/>
            <a:pathLst>
              <a:path w="589139" h="589139">
                <a:moveTo>
                  <a:pt x="0" y="0"/>
                </a:moveTo>
                <a:lnTo>
                  <a:pt x="589139" y="0"/>
                </a:lnTo>
                <a:lnTo>
                  <a:pt x="589139" y="589139"/>
                </a:lnTo>
                <a:lnTo>
                  <a:pt x="0" y="58913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9" name="Freeform 9"/>
          <p:cNvSpPr/>
          <p:nvPr/>
        </p:nvSpPr>
        <p:spPr>
          <a:xfrm>
            <a:off x="8448892" y="4384813"/>
            <a:ext cx="551427" cy="551427"/>
          </a:xfrm>
          <a:custGeom>
            <a:avLst/>
            <a:gdLst/>
            <a:ahLst/>
            <a:cxnLst/>
            <a:rect l="l" t="t" r="r" b="b"/>
            <a:pathLst>
              <a:path w="551427" h="551427">
                <a:moveTo>
                  <a:pt x="0" y="0"/>
                </a:moveTo>
                <a:lnTo>
                  <a:pt x="551428" y="0"/>
                </a:lnTo>
                <a:lnTo>
                  <a:pt x="551428" y="551427"/>
                </a:lnTo>
                <a:lnTo>
                  <a:pt x="0" y="5514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 name="TextBox 10"/>
          <p:cNvSpPr txBox="1"/>
          <p:nvPr/>
        </p:nvSpPr>
        <p:spPr>
          <a:xfrm>
            <a:off x="335952" y="2572763"/>
            <a:ext cx="6598304" cy="1510673"/>
          </a:xfrm>
          <a:prstGeom prst="rect">
            <a:avLst/>
          </a:prstGeom>
        </p:spPr>
        <p:txBody>
          <a:bodyPr lIns="0" tIns="0" rIns="0" bIns="0" rtlCol="0" anchor="t">
            <a:spAutoFit/>
          </a:bodyPr>
          <a:lstStyle/>
          <a:p>
            <a:pPr algn="ctr">
              <a:lnSpc>
                <a:spcPts val="11759"/>
              </a:lnSpc>
            </a:pPr>
            <a:r>
              <a:rPr lang="en-US" sz="8399" b="1">
                <a:solidFill>
                  <a:srgbClr val="2C3990"/>
                </a:solidFill>
                <a:latin typeface="Poppins Bold"/>
                <a:ea typeface="Poppins Bold"/>
                <a:cs typeface="Poppins Bold"/>
                <a:sym typeface="Poppins Bold"/>
              </a:rPr>
              <a:t>Thank You</a:t>
            </a:r>
          </a:p>
        </p:txBody>
      </p:sp>
      <p:sp>
        <p:nvSpPr>
          <p:cNvPr id="11" name="TextBox 11"/>
          <p:cNvSpPr txBox="1"/>
          <p:nvPr/>
        </p:nvSpPr>
        <p:spPr>
          <a:xfrm>
            <a:off x="1562353" y="4318138"/>
            <a:ext cx="5234035" cy="580391"/>
          </a:xfrm>
          <a:prstGeom prst="rect">
            <a:avLst/>
          </a:prstGeom>
        </p:spPr>
        <p:txBody>
          <a:bodyPr lIns="0" tIns="0" rIns="0" bIns="0" rtlCol="0" anchor="t">
            <a:spAutoFit/>
          </a:bodyPr>
          <a:lstStyle/>
          <a:p>
            <a:pPr algn="l">
              <a:lnSpc>
                <a:spcPts val="4759"/>
              </a:lnSpc>
            </a:pPr>
            <a:r>
              <a:rPr lang="en-US" sz="3399">
                <a:solidFill>
                  <a:srgbClr val="2C3990"/>
                </a:solidFill>
                <a:latin typeface="Glacial Indifference"/>
                <a:ea typeface="Glacial Indifference"/>
                <a:cs typeface="Glacial Indifference"/>
                <a:sym typeface="Glacial Indifference"/>
              </a:rPr>
              <a:t>eco2smartschools.org.uk</a:t>
            </a:r>
          </a:p>
        </p:txBody>
      </p:sp>
      <p:sp>
        <p:nvSpPr>
          <p:cNvPr id="12" name="TextBox 12"/>
          <p:cNvSpPr txBox="1"/>
          <p:nvPr/>
        </p:nvSpPr>
        <p:spPr>
          <a:xfrm>
            <a:off x="1562353" y="5174754"/>
            <a:ext cx="5234035" cy="580391"/>
          </a:xfrm>
          <a:prstGeom prst="rect">
            <a:avLst/>
          </a:prstGeom>
        </p:spPr>
        <p:txBody>
          <a:bodyPr lIns="0" tIns="0" rIns="0" bIns="0" rtlCol="0" anchor="t">
            <a:spAutoFit/>
          </a:bodyPr>
          <a:lstStyle/>
          <a:p>
            <a:pPr algn="l">
              <a:lnSpc>
                <a:spcPts val="4759"/>
              </a:lnSpc>
            </a:pPr>
            <a:r>
              <a:rPr lang="en-US" sz="3399">
                <a:solidFill>
                  <a:srgbClr val="2C3990"/>
                </a:solidFill>
                <a:latin typeface="Glacial Indifference"/>
                <a:ea typeface="Glacial Indifference"/>
                <a:cs typeface="Glacial Indifference"/>
                <a:sym typeface="Glacial Indifference"/>
              </a:rPr>
              <a:t>03000 260535</a:t>
            </a:r>
          </a:p>
        </p:txBody>
      </p:sp>
      <p:sp>
        <p:nvSpPr>
          <p:cNvPr id="13" name="TextBox 13"/>
          <p:cNvSpPr txBox="1"/>
          <p:nvPr/>
        </p:nvSpPr>
        <p:spPr>
          <a:xfrm>
            <a:off x="1562353" y="6031370"/>
            <a:ext cx="6056672" cy="580391"/>
          </a:xfrm>
          <a:prstGeom prst="rect">
            <a:avLst/>
          </a:prstGeom>
        </p:spPr>
        <p:txBody>
          <a:bodyPr lIns="0" tIns="0" rIns="0" bIns="0" rtlCol="0" anchor="t">
            <a:spAutoFit/>
          </a:bodyPr>
          <a:lstStyle/>
          <a:p>
            <a:pPr algn="l">
              <a:lnSpc>
                <a:spcPts val="4759"/>
              </a:lnSpc>
            </a:pPr>
            <a:r>
              <a:rPr lang="en-US" sz="3399">
                <a:solidFill>
                  <a:srgbClr val="2C3990"/>
                </a:solidFill>
                <a:latin typeface="Glacial Indifference"/>
                <a:ea typeface="Glacial Indifference"/>
                <a:cs typeface="Glacial Indifference"/>
                <a:sym typeface="Glacial Indifference"/>
              </a:rPr>
              <a:t>eco2smartschools@oases.org.uk</a:t>
            </a:r>
          </a:p>
        </p:txBody>
      </p:sp>
      <p:sp>
        <p:nvSpPr>
          <p:cNvPr id="14" name="TextBox 14"/>
          <p:cNvSpPr txBox="1"/>
          <p:nvPr/>
        </p:nvSpPr>
        <p:spPr>
          <a:xfrm>
            <a:off x="9879754" y="4318138"/>
            <a:ext cx="5234035" cy="580391"/>
          </a:xfrm>
          <a:prstGeom prst="rect">
            <a:avLst/>
          </a:prstGeom>
        </p:spPr>
        <p:txBody>
          <a:bodyPr lIns="0" tIns="0" rIns="0" bIns="0" rtlCol="0" anchor="t">
            <a:spAutoFit/>
          </a:bodyPr>
          <a:lstStyle/>
          <a:p>
            <a:pPr algn="l">
              <a:lnSpc>
                <a:spcPts val="4759"/>
              </a:lnSpc>
            </a:pPr>
            <a:r>
              <a:rPr lang="en-US" sz="3399">
                <a:solidFill>
                  <a:srgbClr val="2C3990"/>
                </a:solidFill>
                <a:latin typeface="Glacial Indifference"/>
                <a:ea typeface="Glacial Indifference"/>
                <a:cs typeface="Glacial Indifference"/>
                <a:sym typeface="Glacial Indifference"/>
              </a:rPr>
              <a:t>@eco2smartschools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16747" y="8624377"/>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466555"/>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908058"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236229" y="6313372"/>
            <a:ext cx="14342205" cy="4123384"/>
          </a:xfrm>
          <a:custGeom>
            <a:avLst/>
            <a:gdLst/>
            <a:ahLst/>
            <a:cxnLst/>
            <a:rect l="l" t="t" r="r" b="b"/>
            <a:pathLst>
              <a:path w="14342205" h="4123384">
                <a:moveTo>
                  <a:pt x="0" y="0"/>
                </a:moveTo>
                <a:lnTo>
                  <a:pt x="14342205" y="0"/>
                </a:lnTo>
                <a:lnTo>
                  <a:pt x="14342205" y="4123384"/>
                </a:lnTo>
                <a:lnTo>
                  <a:pt x="0" y="41233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 name="TextBox 7"/>
          <p:cNvSpPr txBox="1"/>
          <p:nvPr/>
        </p:nvSpPr>
        <p:spPr>
          <a:xfrm>
            <a:off x="603866" y="404812"/>
            <a:ext cx="8422020"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What is a Tree?</a:t>
            </a:r>
          </a:p>
        </p:txBody>
      </p:sp>
      <p:grpSp>
        <p:nvGrpSpPr>
          <p:cNvPr id="8" name="Group 8"/>
          <p:cNvGrpSpPr/>
          <p:nvPr/>
        </p:nvGrpSpPr>
        <p:grpSpPr>
          <a:xfrm>
            <a:off x="721980" y="2319031"/>
            <a:ext cx="10250302" cy="1171577"/>
            <a:chOff x="0" y="0"/>
            <a:chExt cx="13667069" cy="1562103"/>
          </a:xfrm>
        </p:grpSpPr>
        <p:sp>
          <p:nvSpPr>
            <p:cNvPr id="9" name="TextBox 9"/>
            <p:cNvSpPr txBox="1"/>
            <p:nvPr/>
          </p:nvSpPr>
          <p:spPr>
            <a:xfrm>
              <a:off x="0" y="-76200"/>
              <a:ext cx="3202686" cy="673101"/>
            </a:xfrm>
            <a:prstGeom prst="rect">
              <a:avLst/>
            </a:prstGeom>
          </p:spPr>
          <p:txBody>
            <a:bodyPr lIns="0" tIns="0" rIns="0" bIns="0" rtlCol="0" anchor="t">
              <a:spAutoFit/>
            </a:bodyPr>
            <a:lstStyle/>
            <a:p>
              <a:pPr algn="ctr">
                <a:lnSpc>
                  <a:spcPts val="4199"/>
                </a:lnSpc>
              </a:pPr>
              <a:endParaRPr/>
            </a:p>
          </p:txBody>
        </p:sp>
        <p:sp>
          <p:nvSpPr>
            <p:cNvPr id="10" name="TextBox 10"/>
            <p:cNvSpPr txBox="1"/>
            <p:nvPr/>
          </p:nvSpPr>
          <p:spPr>
            <a:xfrm>
              <a:off x="15510" y="574676"/>
              <a:ext cx="13651559" cy="987428"/>
            </a:xfrm>
            <a:prstGeom prst="rect">
              <a:avLst/>
            </a:prstGeom>
          </p:spPr>
          <p:txBody>
            <a:bodyPr lIns="0" tIns="0" rIns="0" bIns="0" rtlCol="0" anchor="t">
              <a:spAutoFit/>
            </a:bodyPr>
            <a:lstStyle/>
            <a:p>
              <a:pPr algn="l">
                <a:lnSpc>
                  <a:spcPts val="6299"/>
                </a:lnSpc>
              </a:pPr>
              <a:r>
                <a:rPr lang="en-US" sz="4499">
                  <a:solidFill>
                    <a:srgbClr val="2C3990"/>
                  </a:solidFill>
                  <a:latin typeface="Glacial Indifference"/>
                  <a:ea typeface="Glacial Indifference"/>
                  <a:cs typeface="Glacial Indifference"/>
                  <a:sym typeface="Glacial Indifference"/>
                </a:rPr>
                <a:t>Can you tell me some facts about trees?</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636754"/>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529568"/>
            <a:ext cx="2358333" cy="2214371"/>
          </a:xfrm>
          <a:custGeom>
            <a:avLst/>
            <a:gdLst/>
            <a:ahLst/>
            <a:cxnLst/>
            <a:rect l="l" t="t" r="r" b="b"/>
            <a:pathLst>
              <a:path w="2358333" h="2214371">
                <a:moveTo>
                  <a:pt x="0" y="0"/>
                </a:moveTo>
                <a:lnTo>
                  <a:pt x="2358332" y="0"/>
                </a:lnTo>
                <a:lnTo>
                  <a:pt x="2358332" y="2214372"/>
                </a:lnTo>
                <a:lnTo>
                  <a:pt x="0" y="2214372"/>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79483" y="9724890"/>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1028700" y="2707656"/>
            <a:ext cx="3874947" cy="2139765"/>
          </a:xfrm>
          <a:custGeom>
            <a:avLst/>
            <a:gdLst/>
            <a:ahLst/>
            <a:cxnLst/>
            <a:rect l="l" t="t" r="r" b="b"/>
            <a:pathLst>
              <a:path w="3874947" h="2139765">
                <a:moveTo>
                  <a:pt x="0" y="0"/>
                </a:moveTo>
                <a:lnTo>
                  <a:pt x="3874947" y="0"/>
                </a:lnTo>
                <a:lnTo>
                  <a:pt x="3874947" y="2139765"/>
                </a:lnTo>
                <a:lnTo>
                  <a:pt x="0" y="213976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 name="Freeform 7"/>
          <p:cNvSpPr/>
          <p:nvPr/>
        </p:nvSpPr>
        <p:spPr>
          <a:xfrm>
            <a:off x="10346887" y="6247596"/>
            <a:ext cx="3874947" cy="2139765"/>
          </a:xfrm>
          <a:custGeom>
            <a:avLst/>
            <a:gdLst/>
            <a:ahLst/>
            <a:cxnLst/>
            <a:rect l="l" t="t" r="r" b="b"/>
            <a:pathLst>
              <a:path w="3874947" h="2139765">
                <a:moveTo>
                  <a:pt x="0" y="0"/>
                </a:moveTo>
                <a:lnTo>
                  <a:pt x="3874947" y="0"/>
                </a:lnTo>
                <a:lnTo>
                  <a:pt x="3874947" y="2139764"/>
                </a:lnTo>
                <a:lnTo>
                  <a:pt x="0" y="213976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8" name="Freeform 8"/>
          <p:cNvSpPr/>
          <p:nvPr/>
        </p:nvSpPr>
        <p:spPr>
          <a:xfrm>
            <a:off x="3731060" y="6247596"/>
            <a:ext cx="3874947" cy="2139765"/>
          </a:xfrm>
          <a:custGeom>
            <a:avLst/>
            <a:gdLst/>
            <a:ahLst/>
            <a:cxnLst/>
            <a:rect l="l" t="t" r="r" b="b"/>
            <a:pathLst>
              <a:path w="3874947" h="2139765">
                <a:moveTo>
                  <a:pt x="0" y="0"/>
                </a:moveTo>
                <a:lnTo>
                  <a:pt x="3874948" y="0"/>
                </a:lnTo>
                <a:lnTo>
                  <a:pt x="3874948" y="2139764"/>
                </a:lnTo>
                <a:lnTo>
                  <a:pt x="0" y="213976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 name="Freeform 9"/>
          <p:cNvSpPr/>
          <p:nvPr/>
        </p:nvSpPr>
        <p:spPr>
          <a:xfrm>
            <a:off x="7206526" y="2707656"/>
            <a:ext cx="3874947" cy="2139765"/>
          </a:xfrm>
          <a:custGeom>
            <a:avLst/>
            <a:gdLst/>
            <a:ahLst/>
            <a:cxnLst/>
            <a:rect l="l" t="t" r="r" b="b"/>
            <a:pathLst>
              <a:path w="3874947" h="2139765">
                <a:moveTo>
                  <a:pt x="0" y="0"/>
                </a:moveTo>
                <a:lnTo>
                  <a:pt x="3874948" y="0"/>
                </a:lnTo>
                <a:lnTo>
                  <a:pt x="3874948" y="2139765"/>
                </a:lnTo>
                <a:lnTo>
                  <a:pt x="0" y="213976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 name="Freeform 10"/>
          <p:cNvSpPr/>
          <p:nvPr/>
        </p:nvSpPr>
        <p:spPr>
          <a:xfrm>
            <a:off x="13384353" y="2707656"/>
            <a:ext cx="3874947" cy="2139765"/>
          </a:xfrm>
          <a:custGeom>
            <a:avLst/>
            <a:gdLst/>
            <a:ahLst/>
            <a:cxnLst/>
            <a:rect l="l" t="t" r="r" b="b"/>
            <a:pathLst>
              <a:path w="3874947" h="2139765">
                <a:moveTo>
                  <a:pt x="0" y="0"/>
                </a:moveTo>
                <a:lnTo>
                  <a:pt x="3874947" y="0"/>
                </a:lnTo>
                <a:lnTo>
                  <a:pt x="3874947" y="2139765"/>
                </a:lnTo>
                <a:lnTo>
                  <a:pt x="0" y="213976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 name="Freeform 11"/>
          <p:cNvSpPr/>
          <p:nvPr/>
        </p:nvSpPr>
        <p:spPr>
          <a:xfrm>
            <a:off x="160759" y="3539164"/>
            <a:ext cx="1331559" cy="1308257"/>
          </a:xfrm>
          <a:custGeom>
            <a:avLst/>
            <a:gdLst/>
            <a:ahLst/>
            <a:cxnLst/>
            <a:rect l="l" t="t" r="r" b="b"/>
            <a:pathLst>
              <a:path w="1331559" h="1308257">
                <a:moveTo>
                  <a:pt x="0" y="0"/>
                </a:moveTo>
                <a:lnTo>
                  <a:pt x="1331559" y="0"/>
                </a:lnTo>
                <a:lnTo>
                  <a:pt x="1331559" y="1308257"/>
                </a:lnTo>
                <a:lnTo>
                  <a:pt x="0" y="130825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 name="Freeform 12"/>
          <p:cNvSpPr/>
          <p:nvPr/>
        </p:nvSpPr>
        <p:spPr>
          <a:xfrm rot="-754794">
            <a:off x="9631328" y="3040562"/>
            <a:ext cx="2326123" cy="1651547"/>
          </a:xfrm>
          <a:custGeom>
            <a:avLst/>
            <a:gdLst/>
            <a:ahLst/>
            <a:cxnLst/>
            <a:rect l="l" t="t" r="r" b="b"/>
            <a:pathLst>
              <a:path w="2326123" h="1651547">
                <a:moveTo>
                  <a:pt x="0" y="0"/>
                </a:moveTo>
                <a:lnTo>
                  <a:pt x="2326123" y="0"/>
                </a:lnTo>
                <a:lnTo>
                  <a:pt x="2326123" y="1651548"/>
                </a:lnTo>
                <a:lnTo>
                  <a:pt x="0" y="165154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 name="Freeform 13"/>
          <p:cNvSpPr/>
          <p:nvPr/>
        </p:nvSpPr>
        <p:spPr>
          <a:xfrm>
            <a:off x="16171643" y="2807071"/>
            <a:ext cx="1772066" cy="1968962"/>
          </a:xfrm>
          <a:custGeom>
            <a:avLst/>
            <a:gdLst/>
            <a:ahLst/>
            <a:cxnLst/>
            <a:rect l="l" t="t" r="r" b="b"/>
            <a:pathLst>
              <a:path w="1772066" h="1968962">
                <a:moveTo>
                  <a:pt x="0" y="0"/>
                </a:moveTo>
                <a:lnTo>
                  <a:pt x="1772065" y="0"/>
                </a:lnTo>
                <a:lnTo>
                  <a:pt x="1772065" y="1968962"/>
                </a:lnTo>
                <a:lnTo>
                  <a:pt x="0" y="1968962"/>
                </a:lnTo>
                <a:lnTo>
                  <a:pt x="0" y="0"/>
                </a:lnTo>
                <a:close/>
              </a:path>
            </a:pathLst>
          </a:custGeom>
          <a:blipFill>
            <a:blip r:embed="rId15"/>
            <a:stretch>
              <a:fillRect/>
            </a:stretch>
          </a:blipFill>
        </p:spPr>
        <p:txBody>
          <a:bodyPr/>
          <a:lstStyle/>
          <a:p>
            <a:endParaRPr lang="en-GB"/>
          </a:p>
        </p:txBody>
      </p:sp>
      <p:sp>
        <p:nvSpPr>
          <p:cNvPr id="14" name="Freeform 14"/>
          <p:cNvSpPr/>
          <p:nvPr/>
        </p:nvSpPr>
        <p:spPr>
          <a:xfrm>
            <a:off x="9816202" y="7101491"/>
            <a:ext cx="1652508" cy="1648377"/>
          </a:xfrm>
          <a:custGeom>
            <a:avLst/>
            <a:gdLst/>
            <a:ahLst/>
            <a:cxnLst/>
            <a:rect l="l" t="t" r="r" b="b"/>
            <a:pathLst>
              <a:path w="1652508" h="1648377">
                <a:moveTo>
                  <a:pt x="0" y="0"/>
                </a:moveTo>
                <a:lnTo>
                  <a:pt x="1652508" y="0"/>
                </a:lnTo>
                <a:lnTo>
                  <a:pt x="1652508" y="1648376"/>
                </a:lnTo>
                <a:lnTo>
                  <a:pt x="0" y="1648376"/>
                </a:lnTo>
                <a:lnTo>
                  <a:pt x="0" y="0"/>
                </a:lnTo>
                <a:close/>
              </a:path>
            </a:pathLst>
          </a:custGeom>
          <a:blipFill>
            <a:blip r:embed="rId16"/>
            <a:stretch>
              <a:fillRect/>
            </a:stretch>
          </a:blipFill>
        </p:spPr>
        <p:txBody>
          <a:bodyPr/>
          <a:lstStyle/>
          <a:p>
            <a:endParaRPr lang="en-GB"/>
          </a:p>
        </p:txBody>
      </p:sp>
      <p:sp>
        <p:nvSpPr>
          <p:cNvPr id="15" name="Freeform 15"/>
          <p:cNvSpPr/>
          <p:nvPr/>
        </p:nvSpPr>
        <p:spPr>
          <a:xfrm flipH="1">
            <a:off x="2966174" y="6912853"/>
            <a:ext cx="2130948" cy="1728732"/>
          </a:xfrm>
          <a:custGeom>
            <a:avLst/>
            <a:gdLst/>
            <a:ahLst/>
            <a:cxnLst/>
            <a:rect l="l" t="t" r="r" b="b"/>
            <a:pathLst>
              <a:path w="2130948" h="1728732">
                <a:moveTo>
                  <a:pt x="2130948" y="0"/>
                </a:moveTo>
                <a:lnTo>
                  <a:pt x="0" y="0"/>
                </a:lnTo>
                <a:lnTo>
                  <a:pt x="0" y="1728731"/>
                </a:lnTo>
                <a:lnTo>
                  <a:pt x="2130948" y="1728731"/>
                </a:lnTo>
                <a:lnTo>
                  <a:pt x="2130948" y="0"/>
                </a:lnTo>
                <a:close/>
              </a:path>
            </a:pathLst>
          </a:custGeom>
          <a:blipFill>
            <a:blip r:embed="rId17"/>
            <a:stretch>
              <a:fillRect/>
            </a:stretch>
          </a:blipFill>
        </p:spPr>
        <p:txBody>
          <a:bodyPr/>
          <a:lstStyle/>
          <a:p>
            <a:endParaRPr lang="en-GB"/>
          </a:p>
        </p:txBody>
      </p:sp>
      <p:sp>
        <p:nvSpPr>
          <p:cNvPr id="16" name="TextBox 16"/>
          <p:cNvSpPr txBox="1"/>
          <p:nvPr/>
        </p:nvSpPr>
        <p:spPr>
          <a:xfrm>
            <a:off x="342633" y="234759"/>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Parts of a Tree</a:t>
            </a:r>
          </a:p>
        </p:txBody>
      </p:sp>
      <p:sp>
        <p:nvSpPr>
          <p:cNvPr id="17" name="TextBox 17"/>
          <p:cNvSpPr txBox="1"/>
          <p:nvPr/>
        </p:nvSpPr>
        <p:spPr>
          <a:xfrm>
            <a:off x="1616303" y="3207136"/>
            <a:ext cx="2699741" cy="986156"/>
          </a:xfrm>
          <a:prstGeom prst="rect">
            <a:avLst/>
          </a:prstGeom>
        </p:spPr>
        <p:txBody>
          <a:bodyPr lIns="0" tIns="0" rIns="0" bIns="0" rtlCol="0" anchor="t">
            <a:spAutoFit/>
          </a:bodyPr>
          <a:lstStyle/>
          <a:p>
            <a:pPr algn="ctr">
              <a:lnSpc>
                <a:spcPts val="3919"/>
              </a:lnSpc>
            </a:pPr>
            <a:r>
              <a:rPr lang="en-US" sz="2799" b="1">
                <a:solidFill>
                  <a:srgbClr val="2C3990"/>
                </a:solidFill>
                <a:latin typeface="Glacial Indifference Bold"/>
                <a:ea typeface="Glacial Indifference Bold"/>
                <a:cs typeface="Glacial Indifference Bold"/>
                <a:sym typeface="Glacial Indifference Bold"/>
              </a:rPr>
              <a:t>Leaves and Needles</a:t>
            </a:r>
          </a:p>
        </p:txBody>
      </p:sp>
      <p:sp>
        <p:nvSpPr>
          <p:cNvPr id="18" name="TextBox 18"/>
          <p:cNvSpPr txBox="1"/>
          <p:nvPr/>
        </p:nvSpPr>
        <p:spPr>
          <a:xfrm>
            <a:off x="8572377" y="3498773"/>
            <a:ext cx="907018" cy="490856"/>
          </a:xfrm>
          <a:prstGeom prst="rect">
            <a:avLst/>
          </a:prstGeom>
        </p:spPr>
        <p:txBody>
          <a:bodyPr lIns="0" tIns="0" rIns="0" bIns="0" rtlCol="0" anchor="t">
            <a:spAutoFit/>
          </a:bodyPr>
          <a:lstStyle/>
          <a:p>
            <a:pPr algn="ctr">
              <a:lnSpc>
                <a:spcPts val="3919"/>
              </a:lnSpc>
            </a:pPr>
            <a:r>
              <a:rPr lang="en-US" sz="2799" b="1">
                <a:solidFill>
                  <a:srgbClr val="2C3990"/>
                </a:solidFill>
                <a:latin typeface="Glacial Indifference Bold"/>
                <a:ea typeface="Glacial Indifference Bold"/>
                <a:cs typeface="Glacial Indifference Bold"/>
                <a:sym typeface="Glacial Indifference Bold"/>
              </a:rPr>
              <a:t>Roots</a:t>
            </a:r>
          </a:p>
        </p:txBody>
      </p:sp>
      <p:sp>
        <p:nvSpPr>
          <p:cNvPr id="19" name="TextBox 19"/>
          <p:cNvSpPr txBox="1"/>
          <p:nvPr/>
        </p:nvSpPr>
        <p:spPr>
          <a:xfrm>
            <a:off x="14864388" y="3498773"/>
            <a:ext cx="914876" cy="490856"/>
          </a:xfrm>
          <a:prstGeom prst="rect">
            <a:avLst/>
          </a:prstGeom>
        </p:spPr>
        <p:txBody>
          <a:bodyPr lIns="0" tIns="0" rIns="0" bIns="0" rtlCol="0" anchor="t">
            <a:spAutoFit/>
          </a:bodyPr>
          <a:lstStyle/>
          <a:p>
            <a:pPr algn="ctr">
              <a:lnSpc>
                <a:spcPts val="3919"/>
              </a:lnSpc>
            </a:pPr>
            <a:r>
              <a:rPr lang="en-US" sz="2799" b="1">
                <a:solidFill>
                  <a:srgbClr val="2C3990"/>
                </a:solidFill>
                <a:latin typeface="Glacial Indifference Bold"/>
                <a:ea typeface="Glacial Indifference Bold"/>
                <a:cs typeface="Glacial Indifference Bold"/>
                <a:sym typeface="Glacial Indifference Bold"/>
              </a:rPr>
              <a:t>Trunk</a:t>
            </a:r>
          </a:p>
        </p:txBody>
      </p:sp>
      <p:sp>
        <p:nvSpPr>
          <p:cNvPr id="20" name="TextBox 20"/>
          <p:cNvSpPr txBox="1"/>
          <p:nvPr/>
        </p:nvSpPr>
        <p:spPr>
          <a:xfrm>
            <a:off x="4340377" y="6791063"/>
            <a:ext cx="2656313" cy="986156"/>
          </a:xfrm>
          <a:prstGeom prst="rect">
            <a:avLst/>
          </a:prstGeom>
        </p:spPr>
        <p:txBody>
          <a:bodyPr lIns="0" tIns="0" rIns="0" bIns="0" rtlCol="0" anchor="t">
            <a:spAutoFit/>
          </a:bodyPr>
          <a:lstStyle/>
          <a:p>
            <a:pPr algn="ctr">
              <a:lnSpc>
                <a:spcPts val="3919"/>
              </a:lnSpc>
            </a:pPr>
            <a:r>
              <a:rPr lang="en-US" sz="2799" b="1">
                <a:solidFill>
                  <a:srgbClr val="2C3990"/>
                </a:solidFill>
                <a:latin typeface="Glacial Indifference Bold"/>
                <a:ea typeface="Glacial Indifference Bold"/>
                <a:cs typeface="Glacial Indifference Bold"/>
                <a:sym typeface="Glacial Indifference Bold"/>
              </a:rPr>
              <a:t>Branches and Twigs</a:t>
            </a:r>
          </a:p>
        </p:txBody>
      </p:sp>
      <p:sp>
        <p:nvSpPr>
          <p:cNvPr id="21" name="TextBox 21"/>
          <p:cNvSpPr txBox="1"/>
          <p:nvPr/>
        </p:nvSpPr>
        <p:spPr>
          <a:xfrm>
            <a:off x="11671195" y="7038713"/>
            <a:ext cx="1276469" cy="490856"/>
          </a:xfrm>
          <a:prstGeom prst="rect">
            <a:avLst/>
          </a:prstGeom>
        </p:spPr>
        <p:txBody>
          <a:bodyPr lIns="0" tIns="0" rIns="0" bIns="0" rtlCol="0" anchor="t">
            <a:spAutoFit/>
          </a:bodyPr>
          <a:lstStyle/>
          <a:p>
            <a:pPr algn="ctr">
              <a:lnSpc>
                <a:spcPts val="3919"/>
              </a:lnSpc>
            </a:pPr>
            <a:r>
              <a:rPr lang="en-US" sz="2799" b="1">
                <a:solidFill>
                  <a:srgbClr val="2C3990"/>
                </a:solidFill>
                <a:latin typeface="Glacial Indifference Bold"/>
                <a:ea typeface="Glacial Indifference Bold"/>
                <a:cs typeface="Glacial Indifference Bold"/>
                <a:sym typeface="Glacial Indifference Bold"/>
              </a:rPr>
              <a:t>Flowers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431751"/>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85376" y="7324566"/>
            <a:ext cx="2358333" cy="2214371"/>
          </a:xfrm>
          <a:custGeom>
            <a:avLst/>
            <a:gdLst/>
            <a:ahLst/>
            <a:cxnLst/>
            <a:rect l="l" t="t" r="r" b="b"/>
            <a:pathLst>
              <a:path w="2358333" h="2214371">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79483" y="9519887"/>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2191680" y="451973"/>
            <a:ext cx="13119296" cy="8806327"/>
          </a:xfrm>
          <a:custGeom>
            <a:avLst/>
            <a:gdLst/>
            <a:ahLst/>
            <a:cxnLst/>
            <a:rect l="l" t="t" r="r" b="b"/>
            <a:pathLst>
              <a:path w="13119296" h="8806327">
                <a:moveTo>
                  <a:pt x="0" y="0"/>
                </a:moveTo>
                <a:lnTo>
                  <a:pt x="13119296" y="0"/>
                </a:lnTo>
                <a:lnTo>
                  <a:pt x="13119296" y="8806327"/>
                </a:lnTo>
                <a:lnTo>
                  <a:pt x="0" y="8806327"/>
                </a:lnTo>
                <a:lnTo>
                  <a:pt x="0" y="0"/>
                </a:lnTo>
                <a:close/>
              </a:path>
            </a:pathLst>
          </a:custGeom>
          <a:blipFill>
            <a:blip r:embed="rId9"/>
            <a:stretch>
              <a:fillRect/>
            </a:stretch>
          </a:blipFill>
        </p:spPr>
        <p:txBody>
          <a:bodyPr/>
          <a:lstStyle/>
          <a:p>
            <a:endParaRPr lang="en-GB"/>
          </a:p>
        </p:txBody>
      </p:sp>
      <p:sp>
        <p:nvSpPr>
          <p:cNvPr id="7" name="TextBox 7"/>
          <p:cNvSpPr txBox="1"/>
          <p:nvPr/>
        </p:nvSpPr>
        <p:spPr>
          <a:xfrm>
            <a:off x="367010" y="304766"/>
            <a:ext cx="10651802" cy="819150"/>
          </a:xfrm>
          <a:prstGeom prst="rect">
            <a:avLst/>
          </a:prstGeom>
        </p:spPr>
        <p:txBody>
          <a:bodyPr lIns="0" tIns="0" rIns="0" bIns="0" rtlCol="0" anchor="t">
            <a:spAutoFit/>
          </a:bodyPr>
          <a:lstStyle/>
          <a:p>
            <a:pPr algn="l">
              <a:lnSpc>
                <a:spcPts val="6300"/>
              </a:lnSpc>
            </a:pPr>
            <a:r>
              <a:rPr lang="en-US" sz="4500" b="1">
                <a:solidFill>
                  <a:srgbClr val="2C3990"/>
                </a:solidFill>
                <a:latin typeface="Poppins Bold"/>
                <a:ea typeface="Poppins Bold"/>
                <a:cs typeface="Poppins Bold"/>
                <a:sym typeface="Poppins Bold"/>
              </a:rPr>
              <a:t>Trees Around the World</a:t>
            </a:r>
          </a:p>
        </p:txBody>
      </p:sp>
      <p:sp>
        <p:nvSpPr>
          <p:cNvPr id="8" name="AutoShape 8"/>
          <p:cNvSpPr/>
          <p:nvPr/>
        </p:nvSpPr>
        <p:spPr>
          <a:xfrm flipH="1">
            <a:off x="13264593" y="2688606"/>
            <a:ext cx="2166531" cy="2166531"/>
          </a:xfrm>
          <a:prstGeom prst="line">
            <a:avLst/>
          </a:prstGeom>
          <a:ln w="133350" cap="flat">
            <a:solidFill>
              <a:srgbClr val="FF914D"/>
            </a:solidFill>
            <a:prstDash val="solid"/>
            <a:headEnd type="none" w="sm" len="sm"/>
            <a:tailEnd type="arrow" w="med" len="sm"/>
          </a:ln>
        </p:spPr>
        <p:txBody>
          <a:bodyPr/>
          <a:lstStyle/>
          <a:p>
            <a:endParaRPr lang="en-GB"/>
          </a:p>
        </p:txBody>
      </p:sp>
      <p:sp>
        <p:nvSpPr>
          <p:cNvPr id="9" name="Freeform 9"/>
          <p:cNvSpPr/>
          <p:nvPr/>
        </p:nvSpPr>
        <p:spPr>
          <a:xfrm>
            <a:off x="14167917" y="459596"/>
            <a:ext cx="3775792" cy="2506182"/>
          </a:xfrm>
          <a:custGeom>
            <a:avLst/>
            <a:gdLst/>
            <a:ahLst/>
            <a:cxnLst/>
            <a:rect l="l" t="t" r="r" b="b"/>
            <a:pathLst>
              <a:path w="3775792" h="2506182">
                <a:moveTo>
                  <a:pt x="0" y="0"/>
                </a:moveTo>
                <a:lnTo>
                  <a:pt x="3775791" y="0"/>
                </a:lnTo>
                <a:lnTo>
                  <a:pt x="3775791" y="2506182"/>
                </a:lnTo>
                <a:lnTo>
                  <a:pt x="0" y="2506182"/>
                </a:lnTo>
                <a:lnTo>
                  <a:pt x="0" y="0"/>
                </a:lnTo>
                <a:close/>
              </a:path>
            </a:pathLst>
          </a:custGeom>
          <a:blipFill>
            <a:blip r:embed="rId10"/>
            <a:stretch>
              <a:fillRect/>
            </a:stretch>
          </a:blipFill>
        </p:spPr>
        <p:txBody>
          <a:bodyPr/>
          <a:lstStyle/>
          <a:p>
            <a:endParaRPr lang="en-GB"/>
          </a:p>
        </p:txBody>
      </p:sp>
      <p:sp>
        <p:nvSpPr>
          <p:cNvPr id="10" name="AutoShape 10"/>
          <p:cNvSpPr/>
          <p:nvPr/>
        </p:nvSpPr>
        <p:spPr>
          <a:xfrm flipH="1">
            <a:off x="8338455" y="1706127"/>
            <a:ext cx="365727" cy="2324101"/>
          </a:xfrm>
          <a:prstGeom prst="line">
            <a:avLst/>
          </a:prstGeom>
          <a:ln w="133350" cap="flat">
            <a:solidFill>
              <a:srgbClr val="FF914D"/>
            </a:solidFill>
            <a:prstDash val="solid"/>
            <a:headEnd type="none" w="sm" len="sm"/>
            <a:tailEnd type="arrow" w="med" len="sm"/>
          </a:ln>
        </p:spPr>
        <p:txBody>
          <a:bodyPr/>
          <a:lstStyle/>
          <a:p>
            <a:endParaRPr lang="en-GB"/>
          </a:p>
        </p:txBody>
      </p:sp>
      <p:sp>
        <p:nvSpPr>
          <p:cNvPr id="11" name="Freeform 11"/>
          <p:cNvSpPr/>
          <p:nvPr/>
        </p:nvSpPr>
        <p:spPr>
          <a:xfrm>
            <a:off x="7442553" y="158364"/>
            <a:ext cx="2617551" cy="1740672"/>
          </a:xfrm>
          <a:custGeom>
            <a:avLst/>
            <a:gdLst/>
            <a:ahLst/>
            <a:cxnLst/>
            <a:rect l="l" t="t" r="r" b="b"/>
            <a:pathLst>
              <a:path w="2617551" h="1740672">
                <a:moveTo>
                  <a:pt x="0" y="0"/>
                </a:moveTo>
                <a:lnTo>
                  <a:pt x="2617551" y="0"/>
                </a:lnTo>
                <a:lnTo>
                  <a:pt x="2617551" y="1740672"/>
                </a:lnTo>
                <a:lnTo>
                  <a:pt x="0" y="1740672"/>
                </a:lnTo>
                <a:lnTo>
                  <a:pt x="0" y="0"/>
                </a:lnTo>
                <a:close/>
              </a:path>
            </a:pathLst>
          </a:custGeom>
          <a:blipFill>
            <a:blip r:embed="rId11"/>
            <a:stretch>
              <a:fillRect/>
            </a:stretch>
          </a:blipFill>
        </p:spPr>
        <p:txBody>
          <a:bodyPr/>
          <a:lstStyle/>
          <a:p>
            <a:endParaRPr lang="en-GB"/>
          </a:p>
        </p:txBody>
      </p:sp>
      <p:sp>
        <p:nvSpPr>
          <p:cNvPr id="12" name="AutoShape 12"/>
          <p:cNvSpPr/>
          <p:nvPr/>
        </p:nvSpPr>
        <p:spPr>
          <a:xfrm>
            <a:off x="1840281" y="4279887"/>
            <a:ext cx="2338765" cy="594777"/>
          </a:xfrm>
          <a:prstGeom prst="line">
            <a:avLst/>
          </a:prstGeom>
          <a:ln w="133350" cap="flat">
            <a:solidFill>
              <a:srgbClr val="FF914D"/>
            </a:solidFill>
            <a:prstDash val="solid"/>
            <a:headEnd type="none" w="sm" len="sm"/>
            <a:tailEnd type="arrow" w="med" len="sm"/>
          </a:ln>
        </p:spPr>
        <p:txBody>
          <a:bodyPr/>
          <a:lstStyle/>
          <a:p>
            <a:endParaRPr lang="en-GB"/>
          </a:p>
        </p:txBody>
      </p:sp>
      <p:sp>
        <p:nvSpPr>
          <p:cNvPr id="13" name="Freeform 13"/>
          <p:cNvSpPr/>
          <p:nvPr/>
        </p:nvSpPr>
        <p:spPr>
          <a:xfrm>
            <a:off x="367010" y="1658981"/>
            <a:ext cx="2117453" cy="3196155"/>
          </a:xfrm>
          <a:custGeom>
            <a:avLst/>
            <a:gdLst/>
            <a:ahLst/>
            <a:cxnLst/>
            <a:rect l="l" t="t" r="r" b="b"/>
            <a:pathLst>
              <a:path w="2117453" h="3196155">
                <a:moveTo>
                  <a:pt x="0" y="0"/>
                </a:moveTo>
                <a:lnTo>
                  <a:pt x="2117453" y="0"/>
                </a:lnTo>
                <a:lnTo>
                  <a:pt x="2117453" y="3196155"/>
                </a:lnTo>
                <a:lnTo>
                  <a:pt x="0" y="3196155"/>
                </a:lnTo>
                <a:lnTo>
                  <a:pt x="0" y="0"/>
                </a:lnTo>
                <a:close/>
              </a:path>
            </a:pathLst>
          </a:custGeom>
          <a:blipFill>
            <a:blip r:embed="rId12"/>
            <a:stretch>
              <a:fillRect/>
            </a:stretch>
          </a:blipFill>
        </p:spPr>
        <p:txBody>
          <a:bodyPr/>
          <a:lstStyle/>
          <a:p>
            <a:endParaRPr lang="en-GB"/>
          </a:p>
        </p:txBody>
      </p:sp>
      <p:sp>
        <p:nvSpPr>
          <p:cNvPr id="14" name="AutoShape 14"/>
          <p:cNvSpPr/>
          <p:nvPr/>
        </p:nvSpPr>
        <p:spPr>
          <a:xfrm flipV="1">
            <a:off x="4523529" y="6588338"/>
            <a:ext cx="2113664" cy="800846"/>
          </a:xfrm>
          <a:prstGeom prst="line">
            <a:avLst/>
          </a:prstGeom>
          <a:ln w="133350" cap="flat">
            <a:solidFill>
              <a:srgbClr val="FF914D"/>
            </a:solidFill>
            <a:prstDash val="solid"/>
            <a:headEnd type="none" w="sm" len="sm"/>
            <a:tailEnd type="arrow" w="med" len="sm"/>
          </a:ln>
        </p:spPr>
        <p:txBody>
          <a:bodyPr/>
          <a:lstStyle/>
          <a:p>
            <a:endParaRPr lang="en-GB"/>
          </a:p>
        </p:txBody>
      </p:sp>
      <p:sp>
        <p:nvSpPr>
          <p:cNvPr id="15" name="Freeform 15"/>
          <p:cNvSpPr/>
          <p:nvPr/>
        </p:nvSpPr>
        <p:spPr>
          <a:xfrm>
            <a:off x="1856868" y="6093039"/>
            <a:ext cx="2770357" cy="2880801"/>
          </a:xfrm>
          <a:custGeom>
            <a:avLst/>
            <a:gdLst/>
            <a:ahLst/>
            <a:cxnLst/>
            <a:rect l="l" t="t" r="r" b="b"/>
            <a:pathLst>
              <a:path w="2770357" h="2880801">
                <a:moveTo>
                  <a:pt x="0" y="0"/>
                </a:moveTo>
                <a:lnTo>
                  <a:pt x="2770357" y="0"/>
                </a:lnTo>
                <a:lnTo>
                  <a:pt x="2770357" y="2880801"/>
                </a:lnTo>
                <a:lnTo>
                  <a:pt x="0" y="2880801"/>
                </a:lnTo>
                <a:lnTo>
                  <a:pt x="0" y="0"/>
                </a:lnTo>
                <a:close/>
              </a:path>
            </a:pathLst>
          </a:custGeom>
          <a:blipFill>
            <a:blip r:embed="rId13"/>
            <a:stretch>
              <a:fillRect b="-36648"/>
            </a:stretch>
          </a:blipFill>
        </p:spPr>
        <p:txBody>
          <a:bodyPr/>
          <a:lstStyle/>
          <a:p>
            <a:endParaRPr lang="en-GB"/>
          </a:p>
        </p:txBody>
      </p:sp>
      <p:sp>
        <p:nvSpPr>
          <p:cNvPr id="16" name="AutoShape 16"/>
          <p:cNvSpPr/>
          <p:nvPr/>
        </p:nvSpPr>
        <p:spPr>
          <a:xfrm flipH="1" flipV="1">
            <a:off x="9871779" y="6901633"/>
            <a:ext cx="836840" cy="823356"/>
          </a:xfrm>
          <a:prstGeom prst="line">
            <a:avLst/>
          </a:prstGeom>
          <a:ln w="133350" cap="flat">
            <a:solidFill>
              <a:srgbClr val="FF914D"/>
            </a:solidFill>
            <a:prstDash val="solid"/>
            <a:headEnd type="none" w="sm" len="sm"/>
            <a:tailEnd type="arrow" w="med" len="sm"/>
          </a:ln>
        </p:spPr>
        <p:txBody>
          <a:bodyPr/>
          <a:lstStyle/>
          <a:p>
            <a:endParaRPr lang="en-GB"/>
          </a:p>
        </p:txBody>
      </p:sp>
      <p:sp>
        <p:nvSpPr>
          <p:cNvPr id="17" name="Freeform 17"/>
          <p:cNvSpPr/>
          <p:nvPr/>
        </p:nvSpPr>
        <p:spPr>
          <a:xfrm>
            <a:off x="10487795" y="7324566"/>
            <a:ext cx="2231550" cy="2545360"/>
          </a:xfrm>
          <a:custGeom>
            <a:avLst/>
            <a:gdLst/>
            <a:ahLst/>
            <a:cxnLst/>
            <a:rect l="l" t="t" r="r" b="b"/>
            <a:pathLst>
              <a:path w="2231550" h="2545360">
                <a:moveTo>
                  <a:pt x="0" y="0"/>
                </a:moveTo>
                <a:lnTo>
                  <a:pt x="2231549" y="0"/>
                </a:lnTo>
                <a:lnTo>
                  <a:pt x="2231549" y="2545359"/>
                </a:lnTo>
                <a:lnTo>
                  <a:pt x="0" y="2545359"/>
                </a:lnTo>
                <a:lnTo>
                  <a:pt x="0" y="0"/>
                </a:lnTo>
                <a:close/>
              </a:path>
            </a:pathLst>
          </a:custGeom>
          <a:blipFill>
            <a:blip r:embed="rId14"/>
            <a:stretch>
              <a:fillRect l="-12755" r="-58284"/>
            </a:stretch>
          </a:blipFill>
        </p:spPr>
        <p:txBody>
          <a:bodyPr/>
          <a:lstStyle/>
          <a:p>
            <a:endParaRPr lang="en-GB"/>
          </a:p>
        </p:txBody>
      </p:sp>
      <p:sp>
        <p:nvSpPr>
          <p:cNvPr id="18" name="AutoShape 18"/>
          <p:cNvSpPr/>
          <p:nvPr/>
        </p:nvSpPr>
        <p:spPr>
          <a:xfrm flipH="1">
            <a:off x="13264593" y="6014384"/>
            <a:ext cx="1568128" cy="1310182"/>
          </a:xfrm>
          <a:prstGeom prst="line">
            <a:avLst/>
          </a:prstGeom>
          <a:ln w="133350" cap="flat">
            <a:solidFill>
              <a:srgbClr val="FF914D"/>
            </a:solidFill>
            <a:prstDash val="solid"/>
            <a:headEnd type="none" w="sm" len="sm"/>
            <a:tailEnd type="arrow" w="med" len="sm"/>
          </a:ln>
        </p:spPr>
        <p:txBody>
          <a:bodyPr/>
          <a:lstStyle/>
          <a:p>
            <a:endParaRPr lang="en-GB"/>
          </a:p>
        </p:txBody>
      </p:sp>
      <p:sp>
        <p:nvSpPr>
          <p:cNvPr id="19" name="Freeform 19"/>
          <p:cNvSpPr/>
          <p:nvPr/>
        </p:nvSpPr>
        <p:spPr>
          <a:xfrm>
            <a:off x="14167917" y="4215269"/>
            <a:ext cx="2071569" cy="3109297"/>
          </a:xfrm>
          <a:custGeom>
            <a:avLst/>
            <a:gdLst/>
            <a:ahLst/>
            <a:cxnLst/>
            <a:rect l="l" t="t" r="r" b="b"/>
            <a:pathLst>
              <a:path w="2071569" h="3109297">
                <a:moveTo>
                  <a:pt x="0" y="0"/>
                </a:moveTo>
                <a:lnTo>
                  <a:pt x="2071569" y="0"/>
                </a:lnTo>
                <a:lnTo>
                  <a:pt x="2071569" y="3109297"/>
                </a:lnTo>
                <a:lnTo>
                  <a:pt x="0" y="3109297"/>
                </a:lnTo>
                <a:lnTo>
                  <a:pt x="0" y="0"/>
                </a:lnTo>
                <a:close/>
              </a:path>
            </a:pathLst>
          </a:custGeom>
          <a:blipFill>
            <a:blip r:embed="rId15"/>
            <a:stretch>
              <a:fillRect/>
            </a:stretch>
          </a:blipFill>
        </p:spPr>
        <p:txBody>
          <a:bodyPr/>
          <a:lstStyle/>
          <a:p>
            <a:endParaRPr lang="en-GB"/>
          </a:p>
        </p:txBody>
      </p:sp>
      <p:sp>
        <p:nvSpPr>
          <p:cNvPr id="20" name="TextBox 20"/>
          <p:cNvSpPr txBox="1"/>
          <p:nvPr/>
        </p:nvSpPr>
        <p:spPr>
          <a:xfrm>
            <a:off x="9941157" y="707506"/>
            <a:ext cx="2044541" cy="523872"/>
          </a:xfrm>
          <a:prstGeom prst="rect">
            <a:avLst/>
          </a:prstGeom>
        </p:spPr>
        <p:txBody>
          <a:bodyPr lIns="0" tIns="0" rIns="0" bIns="0" rtlCol="0" anchor="t">
            <a:spAutoFit/>
          </a:bodyPr>
          <a:lstStyle/>
          <a:p>
            <a:pPr algn="ctr">
              <a:lnSpc>
                <a:spcPts val="4200"/>
              </a:lnSpc>
            </a:pPr>
            <a:r>
              <a:rPr lang="en-US" sz="3000" dirty="0">
                <a:solidFill>
                  <a:srgbClr val="2C3990"/>
                </a:solidFill>
                <a:latin typeface="Glacial Indifference"/>
                <a:ea typeface="Glacial Indifference"/>
                <a:cs typeface="Glacial Indifference"/>
                <a:sym typeface="Glacial Indifference"/>
              </a:rPr>
              <a:t>Oak Tree, UK</a:t>
            </a:r>
          </a:p>
        </p:txBody>
      </p:sp>
      <p:sp>
        <p:nvSpPr>
          <p:cNvPr id="21" name="TextBox 21"/>
          <p:cNvSpPr txBox="1"/>
          <p:nvPr/>
        </p:nvSpPr>
        <p:spPr>
          <a:xfrm>
            <a:off x="15092545" y="2961785"/>
            <a:ext cx="3138305" cy="5238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Cherry Tree, Japan</a:t>
            </a:r>
          </a:p>
        </p:txBody>
      </p:sp>
      <p:sp>
        <p:nvSpPr>
          <p:cNvPr id="22" name="TextBox 22"/>
          <p:cNvSpPr txBox="1"/>
          <p:nvPr/>
        </p:nvSpPr>
        <p:spPr>
          <a:xfrm>
            <a:off x="16374556" y="4997666"/>
            <a:ext cx="1856294" cy="2124072"/>
          </a:xfrm>
          <a:prstGeom prst="rect">
            <a:avLst/>
          </a:prstGeom>
        </p:spPr>
        <p:txBody>
          <a:bodyPr lIns="0" tIns="0" rIns="0" bIns="0" rtlCol="0" anchor="t">
            <a:spAutoFit/>
          </a:bodyPr>
          <a:lstStyle/>
          <a:p>
            <a:pPr algn="l">
              <a:lnSpc>
                <a:spcPts val="4200"/>
              </a:lnSpc>
            </a:pPr>
            <a:r>
              <a:rPr lang="en-US" sz="3000">
                <a:solidFill>
                  <a:srgbClr val="2C3990"/>
                </a:solidFill>
                <a:latin typeface="Glacial Indifference"/>
                <a:ea typeface="Glacial Indifference"/>
                <a:cs typeface="Glacial Indifference"/>
                <a:sym typeface="Glacial Indifference"/>
              </a:rPr>
              <a:t>Rainbow Eucalyptus Tree,</a:t>
            </a:r>
          </a:p>
          <a:p>
            <a:pPr algn="l">
              <a:lnSpc>
                <a:spcPts val="4200"/>
              </a:lnSpc>
            </a:pPr>
            <a:r>
              <a:rPr lang="en-US" sz="3000">
                <a:solidFill>
                  <a:srgbClr val="2C3990"/>
                </a:solidFill>
                <a:latin typeface="Glacial Indifference"/>
                <a:ea typeface="Glacial Indifference"/>
                <a:cs typeface="Glacial Indifference"/>
                <a:sym typeface="Glacial Indifference"/>
              </a:rPr>
              <a:t>Australia</a:t>
            </a:r>
          </a:p>
        </p:txBody>
      </p:sp>
      <p:sp>
        <p:nvSpPr>
          <p:cNvPr id="23" name="TextBox 23"/>
          <p:cNvSpPr txBox="1"/>
          <p:nvPr/>
        </p:nvSpPr>
        <p:spPr>
          <a:xfrm>
            <a:off x="8037175" y="7658314"/>
            <a:ext cx="2230398" cy="10572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Baobab Tree, </a:t>
            </a:r>
          </a:p>
          <a:p>
            <a:pPr algn="ctr">
              <a:lnSpc>
                <a:spcPts val="4200"/>
              </a:lnSpc>
            </a:pPr>
            <a:r>
              <a:rPr lang="en-US" sz="3000">
                <a:solidFill>
                  <a:srgbClr val="2C3990"/>
                </a:solidFill>
                <a:latin typeface="Glacial Indifference"/>
                <a:ea typeface="Glacial Indifference"/>
                <a:cs typeface="Glacial Indifference"/>
                <a:sym typeface="Glacial Indifference"/>
              </a:rPr>
              <a:t>Madagascar</a:t>
            </a:r>
          </a:p>
        </p:txBody>
      </p:sp>
      <p:sp>
        <p:nvSpPr>
          <p:cNvPr id="24" name="TextBox 24"/>
          <p:cNvSpPr txBox="1"/>
          <p:nvPr/>
        </p:nvSpPr>
        <p:spPr>
          <a:xfrm>
            <a:off x="-56473" y="4807989"/>
            <a:ext cx="2964418" cy="10572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Redwood Tree, California</a:t>
            </a:r>
          </a:p>
        </p:txBody>
      </p:sp>
      <p:sp>
        <p:nvSpPr>
          <p:cNvPr id="25" name="TextBox 25"/>
          <p:cNvSpPr txBox="1"/>
          <p:nvPr/>
        </p:nvSpPr>
        <p:spPr>
          <a:xfrm>
            <a:off x="293974" y="6629615"/>
            <a:ext cx="1469453" cy="1577355"/>
          </a:xfrm>
          <a:prstGeom prst="rect">
            <a:avLst/>
          </a:prstGeom>
        </p:spPr>
        <p:txBody>
          <a:bodyPr lIns="0" tIns="0" rIns="0" bIns="0" rtlCol="0" anchor="t">
            <a:spAutoFit/>
          </a:bodyPr>
          <a:lstStyle/>
          <a:p>
            <a:pPr algn="ctr">
              <a:lnSpc>
                <a:spcPts val="4200"/>
              </a:lnSpc>
            </a:pPr>
            <a:r>
              <a:rPr lang="en-US" sz="3000" dirty="0">
                <a:solidFill>
                  <a:srgbClr val="2C3990"/>
                </a:solidFill>
                <a:latin typeface="Glacial Indifference"/>
                <a:ea typeface="Glacial Indifference"/>
                <a:cs typeface="Glacial Indifference"/>
                <a:sym typeface="Glacial Indifference"/>
              </a:rPr>
              <a:t>Brazil Nut Tree, </a:t>
            </a:r>
          </a:p>
          <a:p>
            <a:pPr algn="ctr">
              <a:lnSpc>
                <a:spcPts val="4200"/>
              </a:lnSpc>
            </a:pPr>
            <a:r>
              <a:rPr lang="en-US" sz="3000" dirty="0">
                <a:solidFill>
                  <a:srgbClr val="2C3990"/>
                </a:solidFill>
                <a:latin typeface="Glacial Indifference"/>
                <a:ea typeface="Glacial Indifference"/>
                <a:cs typeface="Glacial Indifference"/>
                <a:sym typeface="Glacial Indifference"/>
              </a:rPr>
              <a:t>Brazil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633902"/>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grpSp>
        <p:nvGrpSpPr>
          <p:cNvPr id="4" name="Group 4"/>
          <p:cNvGrpSpPr/>
          <p:nvPr/>
        </p:nvGrpSpPr>
        <p:grpSpPr>
          <a:xfrm>
            <a:off x="2138749" y="6712154"/>
            <a:ext cx="5837892" cy="3276571"/>
            <a:chOff x="0" y="0"/>
            <a:chExt cx="1537552" cy="862965"/>
          </a:xfrm>
        </p:grpSpPr>
        <p:sp>
          <p:nvSpPr>
            <p:cNvPr id="5" name="Freeform 5"/>
            <p:cNvSpPr/>
            <p:nvPr/>
          </p:nvSpPr>
          <p:spPr>
            <a:xfrm>
              <a:off x="0" y="0"/>
              <a:ext cx="1537552" cy="862965"/>
            </a:xfrm>
            <a:custGeom>
              <a:avLst/>
              <a:gdLst/>
              <a:ahLst/>
              <a:cxnLst/>
              <a:rect l="l" t="t" r="r" b="b"/>
              <a:pathLst>
                <a:path w="1537552" h="862965">
                  <a:moveTo>
                    <a:pt x="67634" y="0"/>
                  </a:moveTo>
                  <a:lnTo>
                    <a:pt x="1469918" y="0"/>
                  </a:lnTo>
                  <a:cubicBezTo>
                    <a:pt x="1487856" y="0"/>
                    <a:pt x="1505059" y="7126"/>
                    <a:pt x="1517742" y="19809"/>
                  </a:cubicBezTo>
                  <a:cubicBezTo>
                    <a:pt x="1530426" y="32493"/>
                    <a:pt x="1537552" y="49696"/>
                    <a:pt x="1537552" y="67634"/>
                  </a:cubicBezTo>
                  <a:lnTo>
                    <a:pt x="1537552" y="795332"/>
                  </a:lnTo>
                  <a:cubicBezTo>
                    <a:pt x="1537552" y="832685"/>
                    <a:pt x="1507271" y="862965"/>
                    <a:pt x="1469918" y="862965"/>
                  </a:cubicBezTo>
                  <a:lnTo>
                    <a:pt x="67634" y="862965"/>
                  </a:lnTo>
                  <a:cubicBezTo>
                    <a:pt x="30281" y="862965"/>
                    <a:pt x="0" y="832685"/>
                    <a:pt x="0" y="795332"/>
                  </a:cubicBezTo>
                  <a:lnTo>
                    <a:pt x="0" y="67634"/>
                  </a:lnTo>
                  <a:cubicBezTo>
                    <a:pt x="0" y="30281"/>
                    <a:pt x="30281" y="0"/>
                    <a:pt x="67634" y="0"/>
                  </a:cubicBezTo>
                  <a:close/>
                </a:path>
              </a:pathLst>
            </a:custGeom>
            <a:solidFill>
              <a:srgbClr val="E5AECC"/>
            </a:solidFill>
          </p:spPr>
          <p:txBody>
            <a:bodyPr/>
            <a:lstStyle/>
            <a:p>
              <a:endParaRPr lang="en-GB"/>
            </a:p>
          </p:txBody>
        </p:sp>
        <p:sp>
          <p:nvSpPr>
            <p:cNvPr id="6" name="TextBox 6"/>
            <p:cNvSpPr txBox="1"/>
            <p:nvPr/>
          </p:nvSpPr>
          <p:spPr>
            <a:xfrm>
              <a:off x="0" y="-38100"/>
              <a:ext cx="1537552" cy="901065"/>
            </a:xfrm>
            <a:prstGeom prst="rect">
              <a:avLst/>
            </a:prstGeom>
          </p:spPr>
          <p:txBody>
            <a:bodyPr lIns="50800" tIns="50800" rIns="50800" bIns="50800" rtlCol="0" anchor="ctr"/>
            <a:lstStyle/>
            <a:p>
              <a:pPr algn="ctr">
                <a:lnSpc>
                  <a:spcPts val="2239"/>
                </a:lnSpc>
              </a:pPr>
              <a:endParaRPr/>
            </a:p>
          </p:txBody>
        </p:sp>
      </p:grpSp>
      <p:sp>
        <p:nvSpPr>
          <p:cNvPr id="7" name="Freeform 7"/>
          <p:cNvSpPr/>
          <p:nvPr/>
        </p:nvSpPr>
        <p:spPr>
          <a:xfrm>
            <a:off x="15567606" y="7476080"/>
            <a:ext cx="2358333" cy="2214371"/>
          </a:xfrm>
          <a:custGeom>
            <a:avLst/>
            <a:gdLst/>
            <a:ahLst/>
            <a:cxnLst/>
            <a:rect l="l" t="t" r="r" b="b"/>
            <a:pathLst>
              <a:path w="2358333" h="2214371">
                <a:moveTo>
                  <a:pt x="0" y="0"/>
                </a:moveTo>
                <a:lnTo>
                  <a:pt x="2358333" y="0"/>
                </a:lnTo>
                <a:lnTo>
                  <a:pt x="2358333"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8" name="Freeform 8"/>
          <p:cNvSpPr/>
          <p:nvPr/>
        </p:nvSpPr>
        <p:spPr>
          <a:xfrm>
            <a:off x="14936633"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grpSp>
        <p:nvGrpSpPr>
          <p:cNvPr id="9" name="Group 9"/>
          <p:cNvGrpSpPr/>
          <p:nvPr/>
        </p:nvGrpSpPr>
        <p:grpSpPr>
          <a:xfrm>
            <a:off x="367010" y="3293478"/>
            <a:ext cx="4869961" cy="3086100"/>
            <a:chOff x="0" y="0"/>
            <a:chExt cx="1282623" cy="812800"/>
          </a:xfrm>
        </p:grpSpPr>
        <p:sp>
          <p:nvSpPr>
            <p:cNvPr id="10" name="Freeform 10"/>
            <p:cNvSpPr/>
            <p:nvPr/>
          </p:nvSpPr>
          <p:spPr>
            <a:xfrm>
              <a:off x="0" y="0"/>
              <a:ext cx="1282623" cy="812800"/>
            </a:xfrm>
            <a:custGeom>
              <a:avLst/>
              <a:gdLst/>
              <a:ahLst/>
              <a:cxnLst/>
              <a:rect l="l" t="t" r="r" b="b"/>
              <a:pathLst>
                <a:path w="1282623" h="812800">
                  <a:moveTo>
                    <a:pt x="81076" y="0"/>
                  </a:moveTo>
                  <a:lnTo>
                    <a:pt x="1201547" y="0"/>
                  </a:lnTo>
                  <a:cubicBezTo>
                    <a:pt x="1223050" y="0"/>
                    <a:pt x="1243672" y="8542"/>
                    <a:pt x="1258877" y="23747"/>
                  </a:cubicBezTo>
                  <a:cubicBezTo>
                    <a:pt x="1274081" y="38951"/>
                    <a:pt x="1282623" y="59573"/>
                    <a:pt x="1282623" y="81076"/>
                  </a:cubicBezTo>
                  <a:lnTo>
                    <a:pt x="1282623" y="731724"/>
                  </a:lnTo>
                  <a:cubicBezTo>
                    <a:pt x="1282623" y="776501"/>
                    <a:pt x="1246324" y="812800"/>
                    <a:pt x="1201547" y="812800"/>
                  </a:cubicBezTo>
                  <a:lnTo>
                    <a:pt x="81076" y="812800"/>
                  </a:lnTo>
                  <a:cubicBezTo>
                    <a:pt x="36299" y="812800"/>
                    <a:pt x="0" y="776501"/>
                    <a:pt x="0" y="731724"/>
                  </a:cubicBezTo>
                  <a:lnTo>
                    <a:pt x="0" y="81076"/>
                  </a:lnTo>
                  <a:cubicBezTo>
                    <a:pt x="0" y="36299"/>
                    <a:pt x="36299" y="0"/>
                    <a:pt x="81076" y="0"/>
                  </a:cubicBezTo>
                  <a:close/>
                </a:path>
              </a:pathLst>
            </a:custGeom>
            <a:solidFill>
              <a:srgbClr val="AADB4C"/>
            </a:solidFill>
          </p:spPr>
          <p:txBody>
            <a:bodyPr/>
            <a:lstStyle/>
            <a:p>
              <a:endParaRPr lang="en-GB"/>
            </a:p>
          </p:txBody>
        </p:sp>
        <p:sp>
          <p:nvSpPr>
            <p:cNvPr id="11" name="TextBox 11"/>
            <p:cNvSpPr txBox="1"/>
            <p:nvPr/>
          </p:nvSpPr>
          <p:spPr>
            <a:xfrm>
              <a:off x="0" y="-38100"/>
              <a:ext cx="1282623" cy="850900"/>
            </a:xfrm>
            <a:prstGeom prst="rect">
              <a:avLst/>
            </a:prstGeom>
          </p:spPr>
          <p:txBody>
            <a:bodyPr lIns="50800" tIns="50800" rIns="50800" bIns="50800" rtlCol="0" anchor="ctr"/>
            <a:lstStyle/>
            <a:p>
              <a:pPr algn="ctr">
                <a:lnSpc>
                  <a:spcPts val="2239"/>
                </a:lnSpc>
              </a:pPr>
              <a:endParaRPr/>
            </a:p>
          </p:txBody>
        </p:sp>
      </p:grpSp>
      <p:sp>
        <p:nvSpPr>
          <p:cNvPr id="12" name="Freeform 12"/>
          <p:cNvSpPr/>
          <p:nvPr/>
        </p:nvSpPr>
        <p:spPr>
          <a:xfrm>
            <a:off x="226764" y="3654471"/>
            <a:ext cx="2690404" cy="1802570"/>
          </a:xfrm>
          <a:custGeom>
            <a:avLst/>
            <a:gdLst/>
            <a:ahLst/>
            <a:cxnLst/>
            <a:rect l="l" t="t" r="r" b="b"/>
            <a:pathLst>
              <a:path w="2690404" h="1802570">
                <a:moveTo>
                  <a:pt x="0" y="0"/>
                </a:moveTo>
                <a:lnTo>
                  <a:pt x="2690404" y="0"/>
                </a:lnTo>
                <a:lnTo>
                  <a:pt x="2690404" y="1802570"/>
                </a:lnTo>
                <a:lnTo>
                  <a:pt x="0" y="1802570"/>
                </a:lnTo>
                <a:lnTo>
                  <a:pt x="0" y="0"/>
                </a:lnTo>
                <a:close/>
              </a:path>
            </a:pathLst>
          </a:custGeom>
          <a:blipFill>
            <a:blip r:embed="rId9"/>
            <a:stretch>
              <a:fillRect/>
            </a:stretch>
          </a:blipFill>
        </p:spPr>
        <p:txBody>
          <a:bodyPr/>
          <a:lstStyle/>
          <a:p>
            <a:endParaRPr lang="en-GB"/>
          </a:p>
        </p:txBody>
      </p:sp>
      <p:sp>
        <p:nvSpPr>
          <p:cNvPr id="13" name="Freeform 13"/>
          <p:cNvSpPr/>
          <p:nvPr/>
        </p:nvSpPr>
        <p:spPr>
          <a:xfrm>
            <a:off x="3057414" y="3880036"/>
            <a:ext cx="2000281" cy="1351440"/>
          </a:xfrm>
          <a:custGeom>
            <a:avLst/>
            <a:gdLst/>
            <a:ahLst/>
            <a:cxnLst/>
            <a:rect l="l" t="t" r="r" b="b"/>
            <a:pathLst>
              <a:path w="2000281" h="1351440">
                <a:moveTo>
                  <a:pt x="0" y="0"/>
                </a:moveTo>
                <a:lnTo>
                  <a:pt x="2000281" y="0"/>
                </a:lnTo>
                <a:lnTo>
                  <a:pt x="2000281" y="1351440"/>
                </a:lnTo>
                <a:lnTo>
                  <a:pt x="0" y="1351440"/>
                </a:lnTo>
                <a:lnTo>
                  <a:pt x="0" y="0"/>
                </a:lnTo>
                <a:close/>
              </a:path>
            </a:pathLst>
          </a:custGeom>
          <a:blipFill>
            <a:blip r:embed="rId10"/>
            <a:stretch>
              <a:fillRect/>
            </a:stretch>
          </a:blipFill>
        </p:spPr>
        <p:txBody>
          <a:bodyPr/>
          <a:lstStyle/>
          <a:p>
            <a:endParaRPr lang="en-GB"/>
          </a:p>
        </p:txBody>
      </p:sp>
      <p:grpSp>
        <p:nvGrpSpPr>
          <p:cNvPr id="14" name="Group 14"/>
          <p:cNvGrpSpPr/>
          <p:nvPr/>
        </p:nvGrpSpPr>
        <p:grpSpPr>
          <a:xfrm>
            <a:off x="6285863" y="3311729"/>
            <a:ext cx="4869961" cy="3086100"/>
            <a:chOff x="0" y="0"/>
            <a:chExt cx="1282623" cy="812800"/>
          </a:xfrm>
        </p:grpSpPr>
        <p:sp>
          <p:nvSpPr>
            <p:cNvPr id="15" name="Freeform 15"/>
            <p:cNvSpPr/>
            <p:nvPr/>
          </p:nvSpPr>
          <p:spPr>
            <a:xfrm>
              <a:off x="0" y="0"/>
              <a:ext cx="1282623" cy="812800"/>
            </a:xfrm>
            <a:custGeom>
              <a:avLst/>
              <a:gdLst/>
              <a:ahLst/>
              <a:cxnLst/>
              <a:rect l="l" t="t" r="r" b="b"/>
              <a:pathLst>
                <a:path w="1282623" h="812800">
                  <a:moveTo>
                    <a:pt x="81076" y="0"/>
                  </a:moveTo>
                  <a:lnTo>
                    <a:pt x="1201547" y="0"/>
                  </a:lnTo>
                  <a:cubicBezTo>
                    <a:pt x="1223050" y="0"/>
                    <a:pt x="1243672" y="8542"/>
                    <a:pt x="1258877" y="23747"/>
                  </a:cubicBezTo>
                  <a:cubicBezTo>
                    <a:pt x="1274081" y="38951"/>
                    <a:pt x="1282623" y="59573"/>
                    <a:pt x="1282623" y="81076"/>
                  </a:cubicBezTo>
                  <a:lnTo>
                    <a:pt x="1282623" y="731724"/>
                  </a:lnTo>
                  <a:cubicBezTo>
                    <a:pt x="1282623" y="776501"/>
                    <a:pt x="1246324" y="812800"/>
                    <a:pt x="1201547" y="812800"/>
                  </a:cubicBezTo>
                  <a:lnTo>
                    <a:pt x="81076" y="812800"/>
                  </a:lnTo>
                  <a:cubicBezTo>
                    <a:pt x="36299" y="812800"/>
                    <a:pt x="0" y="776501"/>
                    <a:pt x="0" y="731724"/>
                  </a:cubicBezTo>
                  <a:lnTo>
                    <a:pt x="0" y="81076"/>
                  </a:lnTo>
                  <a:cubicBezTo>
                    <a:pt x="0" y="36299"/>
                    <a:pt x="36299" y="0"/>
                    <a:pt x="81076" y="0"/>
                  </a:cubicBezTo>
                  <a:close/>
                </a:path>
              </a:pathLst>
            </a:custGeom>
            <a:solidFill>
              <a:srgbClr val="C3DEF7"/>
            </a:solidFill>
          </p:spPr>
          <p:txBody>
            <a:bodyPr/>
            <a:lstStyle/>
            <a:p>
              <a:endParaRPr lang="en-GB"/>
            </a:p>
          </p:txBody>
        </p:sp>
        <p:sp>
          <p:nvSpPr>
            <p:cNvPr id="16" name="TextBox 16"/>
            <p:cNvSpPr txBox="1"/>
            <p:nvPr/>
          </p:nvSpPr>
          <p:spPr>
            <a:xfrm>
              <a:off x="0" y="-38100"/>
              <a:ext cx="1282623" cy="850900"/>
            </a:xfrm>
            <a:prstGeom prst="rect">
              <a:avLst/>
            </a:prstGeom>
          </p:spPr>
          <p:txBody>
            <a:bodyPr lIns="50800" tIns="50800" rIns="50800" bIns="50800" rtlCol="0" anchor="ctr"/>
            <a:lstStyle/>
            <a:p>
              <a:pPr algn="ctr">
                <a:lnSpc>
                  <a:spcPts val="2239"/>
                </a:lnSpc>
              </a:pPr>
              <a:endParaRPr/>
            </a:p>
          </p:txBody>
        </p:sp>
      </p:grpSp>
      <p:sp>
        <p:nvSpPr>
          <p:cNvPr id="17" name="Freeform 17"/>
          <p:cNvSpPr/>
          <p:nvPr/>
        </p:nvSpPr>
        <p:spPr>
          <a:xfrm>
            <a:off x="6551421" y="3654471"/>
            <a:ext cx="1943812" cy="1805315"/>
          </a:xfrm>
          <a:custGeom>
            <a:avLst/>
            <a:gdLst/>
            <a:ahLst/>
            <a:cxnLst/>
            <a:rect l="l" t="t" r="r" b="b"/>
            <a:pathLst>
              <a:path w="1943812" h="1805315">
                <a:moveTo>
                  <a:pt x="0" y="0"/>
                </a:moveTo>
                <a:lnTo>
                  <a:pt x="1943812" y="0"/>
                </a:lnTo>
                <a:lnTo>
                  <a:pt x="1943812" y="1805315"/>
                </a:lnTo>
                <a:lnTo>
                  <a:pt x="0" y="1805315"/>
                </a:lnTo>
                <a:lnTo>
                  <a:pt x="0" y="0"/>
                </a:lnTo>
                <a:close/>
              </a:path>
            </a:pathLst>
          </a:custGeom>
          <a:blipFill>
            <a:blip r:embed="rId11"/>
            <a:stretch>
              <a:fillRect/>
            </a:stretch>
          </a:blipFill>
        </p:spPr>
        <p:txBody>
          <a:bodyPr/>
          <a:lstStyle/>
          <a:p>
            <a:endParaRPr lang="en-GB"/>
          </a:p>
        </p:txBody>
      </p:sp>
      <p:grpSp>
        <p:nvGrpSpPr>
          <p:cNvPr id="18" name="Group 18"/>
          <p:cNvGrpSpPr/>
          <p:nvPr/>
        </p:nvGrpSpPr>
        <p:grpSpPr>
          <a:xfrm>
            <a:off x="11994023" y="3293478"/>
            <a:ext cx="5560547" cy="3086100"/>
            <a:chOff x="0" y="0"/>
            <a:chExt cx="1464506" cy="812800"/>
          </a:xfrm>
        </p:grpSpPr>
        <p:sp>
          <p:nvSpPr>
            <p:cNvPr id="19" name="Freeform 19"/>
            <p:cNvSpPr/>
            <p:nvPr/>
          </p:nvSpPr>
          <p:spPr>
            <a:xfrm>
              <a:off x="0" y="0"/>
              <a:ext cx="1464506" cy="812800"/>
            </a:xfrm>
            <a:custGeom>
              <a:avLst/>
              <a:gdLst/>
              <a:ahLst/>
              <a:cxnLst/>
              <a:rect l="l" t="t" r="r" b="b"/>
              <a:pathLst>
                <a:path w="1464506" h="812800">
                  <a:moveTo>
                    <a:pt x="71007" y="0"/>
                  </a:moveTo>
                  <a:lnTo>
                    <a:pt x="1393499" y="0"/>
                  </a:lnTo>
                  <a:cubicBezTo>
                    <a:pt x="1412332" y="0"/>
                    <a:pt x="1430392" y="7481"/>
                    <a:pt x="1443709" y="20797"/>
                  </a:cubicBezTo>
                  <a:cubicBezTo>
                    <a:pt x="1457025" y="34114"/>
                    <a:pt x="1464506" y="52175"/>
                    <a:pt x="1464506" y="71007"/>
                  </a:cubicBezTo>
                  <a:lnTo>
                    <a:pt x="1464506" y="741793"/>
                  </a:lnTo>
                  <a:cubicBezTo>
                    <a:pt x="1464506" y="781009"/>
                    <a:pt x="1432715" y="812800"/>
                    <a:pt x="1393499" y="812800"/>
                  </a:cubicBezTo>
                  <a:lnTo>
                    <a:pt x="71007" y="812800"/>
                  </a:lnTo>
                  <a:cubicBezTo>
                    <a:pt x="31791" y="812800"/>
                    <a:pt x="0" y="781009"/>
                    <a:pt x="0" y="741793"/>
                  </a:cubicBezTo>
                  <a:lnTo>
                    <a:pt x="0" y="71007"/>
                  </a:lnTo>
                  <a:cubicBezTo>
                    <a:pt x="0" y="31791"/>
                    <a:pt x="31791" y="0"/>
                    <a:pt x="71007" y="0"/>
                  </a:cubicBezTo>
                  <a:close/>
                </a:path>
              </a:pathLst>
            </a:custGeom>
            <a:solidFill>
              <a:srgbClr val="FFDE59"/>
            </a:solidFill>
          </p:spPr>
          <p:txBody>
            <a:bodyPr/>
            <a:lstStyle/>
            <a:p>
              <a:endParaRPr lang="en-GB"/>
            </a:p>
          </p:txBody>
        </p:sp>
        <p:sp>
          <p:nvSpPr>
            <p:cNvPr id="20" name="TextBox 20"/>
            <p:cNvSpPr txBox="1"/>
            <p:nvPr/>
          </p:nvSpPr>
          <p:spPr>
            <a:xfrm>
              <a:off x="0" y="-38100"/>
              <a:ext cx="1464506" cy="850900"/>
            </a:xfrm>
            <a:prstGeom prst="rect">
              <a:avLst/>
            </a:prstGeom>
          </p:spPr>
          <p:txBody>
            <a:bodyPr lIns="50800" tIns="50800" rIns="50800" bIns="50800" rtlCol="0" anchor="ctr"/>
            <a:lstStyle/>
            <a:p>
              <a:pPr algn="ctr">
                <a:lnSpc>
                  <a:spcPts val="2239"/>
                </a:lnSpc>
              </a:pPr>
              <a:endParaRPr/>
            </a:p>
          </p:txBody>
        </p:sp>
      </p:grpSp>
      <p:sp>
        <p:nvSpPr>
          <p:cNvPr id="21" name="Freeform 21"/>
          <p:cNvSpPr/>
          <p:nvPr/>
        </p:nvSpPr>
        <p:spPr>
          <a:xfrm>
            <a:off x="12317903" y="3909293"/>
            <a:ext cx="2240832" cy="1630205"/>
          </a:xfrm>
          <a:custGeom>
            <a:avLst/>
            <a:gdLst/>
            <a:ahLst/>
            <a:cxnLst/>
            <a:rect l="l" t="t" r="r" b="b"/>
            <a:pathLst>
              <a:path w="2240832" h="1630205">
                <a:moveTo>
                  <a:pt x="0" y="0"/>
                </a:moveTo>
                <a:lnTo>
                  <a:pt x="2240832" y="0"/>
                </a:lnTo>
                <a:lnTo>
                  <a:pt x="2240832" y="1630205"/>
                </a:lnTo>
                <a:lnTo>
                  <a:pt x="0" y="1630205"/>
                </a:lnTo>
                <a:lnTo>
                  <a:pt x="0" y="0"/>
                </a:lnTo>
                <a:close/>
              </a:path>
            </a:pathLst>
          </a:custGeom>
          <a:blipFill>
            <a:blip r:embed="rId12"/>
            <a:stretch>
              <a:fillRect/>
            </a:stretch>
          </a:blipFill>
        </p:spPr>
        <p:txBody>
          <a:bodyPr/>
          <a:lstStyle/>
          <a:p>
            <a:endParaRPr lang="en-GB"/>
          </a:p>
        </p:txBody>
      </p:sp>
      <p:sp>
        <p:nvSpPr>
          <p:cNvPr id="22" name="Freeform 22"/>
          <p:cNvSpPr/>
          <p:nvPr/>
        </p:nvSpPr>
        <p:spPr>
          <a:xfrm>
            <a:off x="14718173" y="3614925"/>
            <a:ext cx="2989306" cy="1991625"/>
          </a:xfrm>
          <a:custGeom>
            <a:avLst/>
            <a:gdLst/>
            <a:ahLst/>
            <a:cxnLst/>
            <a:rect l="l" t="t" r="r" b="b"/>
            <a:pathLst>
              <a:path w="2989306" h="1991625">
                <a:moveTo>
                  <a:pt x="0" y="0"/>
                </a:moveTo>
                <a:lnTo>
                  <a:pt x="2989306" y="0"/>
                </a:lnTo>
                <a:lnTo>
                  <a:pt x="2989306" y="1991625"/>
                </a:lnTo>
                <a:lnTo>
                  <a:pt x="0" y="1991625"/>
                </a:lnTo>
                <a:lnTo>
                  <a:pt x="0" y="0"/>
                </a:lnTo>
                <a:close/>
              </a:path>
            </a:pathLst>
          </a:custGeom>
          <a:blipFill>
            <a:blip r:embed="rId13"/>
            <a:stretch>
              <a:fillRect/>
            </a:stretch>
          </a:blipFill>
        </p:spPr>
        <p:txBody>
          <a:bodyPr/>
          <a:lstStyle/>
          <a:p>
            <a:endParaRPr lang="en-GB"/>
          </a:p>
        </p:txBody>
      </p:sp>
      <p:sp>
        <p:nvSpPr>
          <p:cNvPr id="23" name="Freeform 23"/>
          <p:cNvSpPr/>
          <p:nvPr/>
        </p:nvSpPr>
        <p:spPr>
          <a:xfrm>
            <a:off x="8945155" y="3876273"/>
            <a:ext cx="1946865" cy="1340903"/>
          </a:xfrm>
          <a:custGeom>
            <a:avLst/>
            <a:gdLst/>
            <a:ahLst/>
            <a:cxnLst/>
            <a:rect l="l" t="t" r="r" b="b"/>
            <a:pathLst>
              <a:path w="1946865" h="1340903">
                <a:moveTo>
                  <a:pt x="0" y="0"/>
                </a:moveTo>
                <a:lnTo>
                  <a:pt x="1946865" y="0"/>
                </a:lnTo>
                <a:lnTo>
                  <a:pt x="1946865" y="1340903"/>
                </a:lnTo>
                <a:lnTo>
                  <a:pt x="0" y="1340903"/>
                </a:lnTo>
                <a:lnTo>
                  <a:pt x="0" y="0"/>
                </a:lnTo>
                <a:close/>
              </a:path>
            </a:pathLst>
          </a:custGeom>
          <a:blipFill>
            <a:blip r:embed="rId14"/>
            <a:stretch>
              <a:fillRect/>
            </a:stretch>
          </a:blipFill>
        </p:spPr>
        <p:txBody>
          <a:bodyPr/>
          <a:lstStyle/>
          <a:p>
            <a:endParaRPr lang="en-GB"/>
          </a:p>
        </p:txBody>
      </p:sp>
      <p:sp>
        <p:nvSpPr>
          <p:cNvPr id="24" name="Freeform 24"/>
          <p:cNvSpPr/>
          <p:nvPr/>
        </p:nvSpPr>
        <p:spPr>
          <a:xfrm>
            <a:off x="2343491" y="7298835"/>
            <a:ext cx="2717419" cy="1758249"/>
          </a:xfrm>
          <a:custGeom>
            <a:avLst/>
            <a:gdLst/>
            <a:ahLst/>
            <a:cxnLst/>
            <a:rect l="l" t="t" r="r" b="b"/>
            <a:pathLst>
              <a:path w="2717419" h="1758249">
                <a:moveTo>
                  <a:pt x="0" y="0"/>
                </a:moveTo>
                <a:lnTo>
                  <a:pt x="2717419" y="0"/>
                </a:lnTo>
                <a:lnTo>
                  <a:pt x="2717419" y="1758249"/>
                </a:lnTo>
                <a:lnTo>
                  <a:pt x="0" y="1758249"/>
                </a:lnTo>
                <a:lnTo>
                  <a:pt x="0" y="0"/>
                </a:lnTo>
                <a:close/>
              </a:path>
            </a:pathLst>
          </a:custGeom>
          <a:blipFill>
            <a:blip r:embed="rId15"/>
            <a:stretch>
              <a:fillRect l="-5798" t="-23044"/>
            </a:stretch>
          </a:blipFill>
        </p:spPr>
        <p:txBody>
          <a:bodyPr/>
          <a:lstStyle/>
          <a:p>
            <a:endParaRPr lang="en-GB"/>
          </a:p>
        </p:txBody>
      </p:sp>
      <p:sp>
        <p:nvSpPr>
          <p:cNvPr id="25" name="Freeform 25"/>
          <p:cNvSpPr/>
          <p:nvPr/>
        </p:nvSpPr>
        <p:spPr>
          <a:xfrm>
            <a:off x="5636213" y="7298835"/>
            <a:ext cx="1830416" cy="1926904"/>
          </a:xfrm>
          <a:custGeom>
            <a:avLst/>
            <a:gdLst/>
            <a:ahLst/>
            <a:cxnLst/>
            <a:rect l="l" t="t" r="r" b="b"/>
            <a:pathLst>
              <a:path w="1830416" h="1926904">
                <a:moveTo>
                  <a:pt x="0" y="0"/>
                </a:moveTo>
                <a:lnTo>
                  <a:pt x="1830416" y="0"/>
                </a:lnTo>
                <a:lnTo>
                  <a:pt x="1830416" y="1926904"/>
                </a:lnTo>
                <a:lnTo>
                  <a:pt x="0" y="1926904"/>
                </a:lnTo>
                <a:lnTo>
                  <a:pt x="0" y="0"/>
                </a:lnTo>
                <a:close/>
              </a:path>
            </a:pathLst>
          </a:custGeom>
          <a:blipFill>
            <a:blip r:embed="rId16"/>
            <a:stretch>
              <a:fillRect l="-24460" t="-31950" r="-84029"/>
            </a:stretch>
          </a:blipFill>
        </p:spPr>
        <p:txBody>
          <a:bodyPr/>
          <a:lstStyle/>
          <a:p>
            <a:endParaRPr lang="en-GB"/>
          </a:p>
        </p:txBody>
      </p:sp>
      <p:grpSp>
        <p:nvGrpSpPr>
          <p:cNvPr id="26" name="Group 26"/>
          <p:cNvGrpSpPr/>
          <p:nvPr/>
        </p:nvGrpSpPr>
        <p:grpSpPr>
          <a:xfrm>
            <a:off x="8720843" y="6712154"/>
            <a:ext cx="5837892" cy="3276571"/>
            <a:chOff x="0" y="0"/>
            <a:chExt cx="1537552" cy="862965"/>
          </a:xfrm>
        </p:grpSpPr>
        <p:sp>
          <p:nvSpPr>
            <p:cNvPr id="27" name="Freeform 27"/>
            <p:cNvSpPr/>
            <p:nvPr/>
          </p:nvSpPr>
          <p:spPr>
            <a:xfrm>
              <a:off x="0" y="0"/>
              <a:ext cx="1537552" cy="862965"/>
            </a:xfrm>
            <a:custGeom>
              <a:avLst/>
              <a:gdLst/>
              <a:ahLst/>
              <a:cxnLst/>
              <a:rect l="l" t="t" r="r" b="b"/>
              <a:pathLst>
                <a:path w="1537552" h="862965">
                  <a:moveTo>
                    <a:pt x="67634" y="0"/>
                  </a:moveTo>
                  <a:lnTo>
                    <a:pt x="1469918" y="0"/>
                  </a:lnTo>
                  <a:cubicBezTo>
                    <a:pt x="1487856" y="0"/>
                    <a:pt x="1505059" y="7126"/>
                    <a:pt x="1517742" y="19809"/>
                  </a:cubicBezTo>
                  <a:cubicBezTo>
                    <a:pt x="1530426" y="32493"/>
                    <a:pt x="1537552" y="49696"/>
                    <a:pt x="1537552" y="67634"/>
                  </a:cubicBezTo>
                  <a:lnTo>
                    <a:pt x="1537552" y="795332"/>
                  </a:lnTo>
                  <a:cubicBezTo>
                    <a:pt x="1537552" y="832685"/>
                    <a:pt x="1507271" y="862965"/>
                    <a:pt x="1469918" y="862965"/>
                  </a:cubicBezTo>
                  <a:lnTo>
                    <a:pt x="67634" y="862965"/>
                  </a:lnTo>
                  <a:cubicBezTo>
                    <a:pt x="30281" y="862965"/>
                    <a:pt x="0" y="832685"/>
                    <a:pt x="0" y="795332"/>
                  </a:cubicBezTo>
                  <a:lnTo>
                    <a:pt x="0" y="67634"/>
                  </a:lnTo>
                  <a:cubicBezTo>
                    <a:pt x="0" y="30281"/>
                    <a:pt x="30281" y="0"/>
                    <a:pt x="67634" y="0"/>
                  </a:cubicBezTo>
                  <a:close/>
                </a:path>
              </a:pathLst>
            </a:custGeom>
            <a:solidFill>
              <a:srgbClr val="FF914D"/>
            </a:solidFill>
          </p:spPr>
          <p:txBody>
            <a:bodyPr/>
            <a:lstStyle/>
            <a:p>
              <a:endParaRPr lang="en-GB"/>
            </a:p>
          </p:txBody>
        </p:sp>
        <p:sp>
          <p:nvSpPr>
            <p:cNvPr id="28" name="TextBox 28"/>
            <p:cNvSpPr txBox="1"/>
            <p:nvPr/>
          </p:nvSpPr>
          <p:spPr>
            <a:xfrm>
              <a:off x="0" y="-38100"/>
              <a:ext cx="1537552" cy="901065"/>
            </a:xfrm>
            <a:prstGeom prst="rect">
              <a:avLst/>
            </a:prstGeom>
          </p:spPr>
          <p:txBody>
            <a:bodyPr lIns="50800" tIns="50800" rIns="50800" bIns="50800" rtlCol="0" anchor="ctr"/>
            <a:lstStyle/>
            <a:p>
              <a:pPr algn="ctr">
                <a:lnSpc>
                  <a:spcPts val="2239"/>
                </a:lnSpc>
              </a:pPr>
              <a:endParaRPr/>
            </a:p>
          </p:txBody>
        </p:sp>
      </p:grpSp>
      <p:sp>
        <p:nvSpPr>
          <p:cNvPr id="29" name="Freeform 29"/>
          <p:cNvSpPr/>
          <p:nvPr/>
        </p:nvSpPr>
        <p:spPr>
          <a:xfrm>
            <a:off x="9192620" y="7436054"/>
            <a:ext cx="2081404" cy="1389337"/>
          </a:xfrm>
          <a:custGeom>
            <a:avLst/>
            <a:gdLst/>
            <a:ahLst/>
            <a:cxnLst/>
            <a:rect l="l" t="t" r="r" b="b"/>
            <a:pathLst>
              <a:path w="2081404" h="1389337">
                <a:moveTo>
                  <a:pt x="0" y="0"/>
                </a:moveTo>
                <a:lnTo>
                  <a:pt x="2081404" y="0"/>
                </a:lnTo>
                <a:lnTo>
                  <a:pt x="2081404" y="1389337"/>
                </a:lnTo>
                <a:lnTo>
                  <a:pt x="0" y="1389337"/>
                </a:lnTo>
                <a:lnTo>
                  <a:pt x="0" y="0"/>
                </a:lnTo>
                <a:close/>
              </a:path>
            </a:pathLst>
          </a:custGeom>
          <a:blipFill>
            <a:blip r:embed="rId17"/>
            <a:stretch>
              <a:fillRect/>
            </a:stretch>
          </a:blipFill>
        </p:spPr>
        <p:txBody>
          <a:bodyPr/>
          <a:lstStyle/>
          <a:p>
            <a:endParaRPr lang="en-GB"/>
          </a:p>
        </p:txBody>
      </p:sp>
      <p:sp>
        <p:nvSpPr>
          <p:cNvPr id="30" name="Freeform 30"/>
          <p:cNvSpPr/>
          <p:nvPr/>
        </p:nvSpPr>
        <p:spPr>
          <a:xfrm>
            <a:off x="12505846" y="7303503"/>
            <a:ext cx="1058971" cy="1592437"/>
          </a:xfrm>
          <a:custGeom>
            <a:avLst/>
            <a:gdLst/>
            <a:ahLst/>
            <a:cxnLst/>
            <a:rect l="l" t="t" r="r" b="b"/>
            <a:pathLst>
              <a:path w="1058971" h="1592437">
                <a:moveTo>
                  <a:pt x="0" y="0"/>
                </a:moveTo>
                <a:lnTo>
                  <a:pt x="1058970" y="0"/>
                </a:lnTo>
                <a:lnTo>
                  <a:pt x="1058970" y="1592437"/>
                </a:lnTo>
                <a:lnTo>
                  <a:pt x="0" y="1592437"/>
                </a:lnTo>
                <a:lnTo>
                  <a:pt x="0" y="0"/>
                </a:lnTo>
                <a:close/>
              </a:path>
            </a:pathLst>
          </a:custGeom>
          <a:blipFill>
            <a:blip r:embed="rId18"/>
            <a:stretch>
              <a:fillRect/>
            </a:stretch>
          </a:blipFill>
        </p:spPr>
        <p:txBody>
          <a:bodyPr/>
          <a:lstStyle/>
          <a:p>
            <a:endParaRPr lang="en-GB"/>
          </a:p>
        </p:txBody>
      </p:sp>
      <p:sp>
        <p:nvSpPr>
          <p:cNvPr id="31" name="TextBox 31"/>
          <p:cNvSpPr txBox="1"/>
          <p:nvPr/>
        </p:nvSpPr>
        <p:spPr>
          <a:xfrm>
            <a:off x="367010" y="2284890"/>
            <a:ext cx="17037092" cy="698499"/>
          </a:xfrm>
          <a:prstGeom prst="rect">
            <a:avLst/>
          </a:prstGeom>
        </p:spPr>
        <p:txBody>
          <a:bodyPr lIns="0" tIns="0" rIns="0" bIns="0" rtlCol="0" anchor="t">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Leaves, seeds, fruit, flowers and bark from different trees look different. </a:t>
            </a:r>
          </a:p>
        </p:txBody>
      </p:sp>
      <p:sp>
        <p:nvSpPr>
          <p:cNvPr id="32" name="TextBox 32"/>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Types of Tree</a:t>
            </a:r>
          </a:p>
        </p:txBody>
      </p:sp>
      <p:sp>
        <p:nvSpPr>
          <p:cNvPr id="33" name="TextBox 33"/>
          <p:cNvSpPr txBox="1"/>
          <p:nvPr/>
        </p:nvSpPr>
        <p:spPr>
          <a:xfrm>
            <a:off x="800441" y="5286356"/>
            <a:ext cx="1543050" cy="10572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Oak tree </a:t>
            </a:r>
          </a:p>
          <a:p>
            <a:pPr algn="ctr">
              <a:lnSpc>
                <a:spcPts val="4200"/>
              </a:lnSpc>
            </a:pPr>
            <a:r>
              <a:rPr lang="en-US" sz="3000">
                <a:solidFill>
                  <a:srgbClr val="2C3990"/>
                </a:solidFill>
                <a:latin typeface="Glacial Indifference"/>
                <a:ea typeface="Glacial Indifference"/>
                <a:cs typeface="Glacial Indifference"/>
                <a:sym typeface="Glacial Indifference"/>
              </a:rPr>
              <a:t>leaf</a:t>
            </a:r>
          </a:p>
        </p:txBody>
      </p:sp>
      <p:sp>
        <p:nvSpPr>
          <p:cNvPr id="34" name="TextBox 34"/>
          <p:cNvSpPr txBox="1"/>
          <p:nvPr/>
        </p:nvSpPr>
        <p:spPr>
          <a:xfrm>
            <a:off x="3182937" y="5286356"/>
            <a:ext cx="1877973" cy="10572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Beech tree </a:t>
            </a:r>
          </a:p>
          <a:p>
            <a:pPr algn="ctr">
              <a:lnSpc>
                <a:spcPts val="4200"/>
              </a:lnSpc>
            </a:pPr>
            <a:r>
              <a:rPr lang="en-US" sz="3000">
                <a:solidFill>
                  <a:srgbClr val="2C3990"/>
                </a:solidFill>
                <a:latin typeface="Glacial Indifference"/>
                <a:ea typeface="Glacial Indifference"/>
                <a:cs typeface="Glacial Indifference"/>
                <a:sym typeface="Glacial Indifference"/>
              </a:rPr>
              <a:t>Leaf</a:t>
            </a:r>
          </a:p>
        </p:txBody>
      </p:sp>
      <p:sp>
        <p:nvSpPr>
          <p:cNvPr id="35" name="TextBox 35"/>
          <p:cNvSpPr txBox="1"/>
          <p:nvPr/>
        </p:nvSpPr>
        <p:spPr>
          <a:xfrm>
            <a:off x="6610415" y="5322306"/>
            <a:ext cx="1825823" cy="10572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Apple tree </a:t>
            </a:r>
          </a:p>
          <a:p>
            <a:pPr algn="ctr">
              <a:lnSpc>
                <a:spcPts val="4200"/>
              </a:lnSpc>
            </a:pPr>
            <a:r>
              <a:rPr lang="en-US" sz="3000">
                <a:solidFill>
                  <a:srgbClr val="2C3990"/>
                </a:solidFill>
                <a:latin typeface="Glacial Indifference"/>
                <a:ea typeface="Glacial Indifference"/>
                <a:cs typeface="Glacial Indifference"/>
                <a:sym typeface="Glacial Indifference"/>
              </a:rPr>
              <a:t>fruit</a:t>
            </a:r>
          </a:p>
        </p:txBody>
      </p:sp>
      <p:sp>
        <p:nvSpPr>
          <p:cNvPr id="36" name="TextBox 36"/>
          <p:cNvSpPr txBox="1"/>
          <p:nvPr/>
        </p:nvSpPr>
        <p:spPr>
          <a:xfrm>
            <a:off x="8888674" y="5322306"/>
            <a:ext cx="2003346" cy="10572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Mango tree </a:t>
            </a:r>
          </a:p>
          <a:p>
            <a:pPr algn="ctr">
              <a:lnSpc>
                <a:spcPts val="4200"/>
              </a:lnSpc>
            </a:pPr>
            <a:r>
              <a:rPr lang="en-US" sz="3000">
                <a:solidFill>
                  <a:srgbClr val="2C3990"/>
                </a:solidFill>
                <a:latin typeface="Glacial Indifference"/>
                <a:ea typeface="Glacial Indifference"/>
                <a:cs typeface="Glacial Indifference"/>
                <a:sym typeface="Glacial Indifference"/>
              </a:rPr>
              <a:t>fruit</a:t>
            </a:r>
          </a:p>
        </p:txBody>
      </p:sp>
      <p:sp>
        <p:nvSpPr>
          <p:cNvPr id="37" name="TextBox 37"/>
          <p:cNvSpPr txBox="1"/>
          <p:nvPr/>
        </p:nvSpPr>
        <p:spPr>
          <a:xfrm>
            <a:off x="12203573" y="5322306"/>
            <a:ext cx="2514600" cy="10572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Horse chestnut </a:t>
            </a:r>
          </a:p>
          <a:p>
            <a:pPr algn="ctr">
              <a:lnSpc>
                <a:spcPts val="4200"/>
              </a:lnSpc>
            </a:pPr>
            <a:r>
              <a:rPr lang="en-US" sz="3000">
                <a:solidFill>
                  <a:srgbClr val="2C3990"/>
                </a:solidFill>
                <a:latin typeface="Glacial Indifference"/>
                <a:ea typeface="Glacial Indifference"/>
                <a:cs typeface="Glacial Indifference"/>
                <a:sym typeface="Glacial Indifference"/>
              </a:rPr>
              <a:t>tree seeds</a:t>
            </a:r>
          </a:p>
        </p:txBody>
      </p:sp>
      <p:sp>
        <p:nvSpPr>
          <p:cNvPr id="38" name="TextBox 38"/>
          <p:cNvSpPr txBox="1"/>
          <p:nvPr/>
        </p:nvSpPr>
        <p:spPr>
          <a:xfrm>
            <a:off x="15368158" y="5322306"/>
            <a:ext cx="1700808" cy="10572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Brazil nut </a:t>
            </a:r>
          </a:p>
          <a:p>
            <a:pPr algn="ctr">
              <a:lnSpc>
                <a:spcPts val="4200"/>
              </a:lnSpc>
            </a:pPr>
            <a:r>
              <a:rPr lang="en-US" sz="3000">
                <a:solidFill>
                  <a:srgbClr val="2C3990"/>
                </a:solidFill>
                <a:latin typeface="Glacial Indifference"/>
                <a:ea typeface="Glacial Indifference"/>
                <a:cs typeface="Glacial Indifference"/>
                <a:sym typeface="Glacial Indifference"/>
              </a:rPr>
              <a:t>tree seeds</a:t>
            </a:r>
          </a:p>
        </p:txBody>
      </p:sp>
      <p:sp>
        <p:nvSpPr>
          <p:cNvPr id="39" name="TextBox 39"/>
          <p:cNvSpPr txBox="1"/>
          <p:nvPr/>
        </p:nvSpPr>
        <p:spPr>
          <a:xfrm>
            <a:off x="2747120" y="8931453"/>
            <a:ext cx="2097048" cy="10572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Papaya tree </a:t>
            </a:r>
          </a:p>
          <a:p>
            <a:pPr algn="ctr">
              <a:lnSpc>
                <a:spcPts val="4200"/>
              </a:lnSpc>
            </a:pPr>
            <a:r>
              <a:rPr lang="en-US" sz="3000">
                <a:solidFill>
                  <a:srgbClr val="2C3990"/>
                </a:solidFill>
                <a:latin typeface="Glacial Indifference"/>
                <a:ea typeface="Glacial Indifference"/>
                <a:cs typeface="Glacial Indifference"/>
                <a:sym typeface="Glacial Indifference"/>
              </a:rPr>
              <a:t>flower</a:t>
            </a:r>
          </a:p>
        </p:txBody>
      </p:sp>
      <p:sp>
        <p:nvSpPr>
          <p:cNvPr id="40" name="TextBox 40"/>
          <p:cNvSpPr txBox="1"/>
          <p:nvPr/>
        </p:nvSpPr>
        <p:spPr>
          <a:xfrm>
            <a:off x="5692911" y="8941578"/>
            <a:ext cx="1943100" cy="10572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Cherry tree </a:t>
            </a:r>
          </a:p>
          <a:p>
            <a:pPr algn="ctr">
              <a:lnSpc>
                <a:spcPts val="4200"/>
              </a:lnSpc>
            </a:pPr>
            <a:r>
              <a:rPr lang="en-US" sz="3000">
                <a:solidFill>
                  <a:srgbClr val="2C3990"/>
                </a:solidFill>
                <a:latin typeface="Glacial Indifference"/>
                <a:ea typeface="Glacial Indifference"/>
                <a:cs typeface="Glacial Indifference"/>
                <a:sym typeface="Glacial Indifference"/>
              </a:rPr>
              <a:t>flower</a:t>
            </a:r>
          </a:p>
        </p:txBody>
      </p:sp>
      <p:sp>
        <p:nvSpPr>
          <p:cNvPr id="41" name="TextBox 41"/>
          <p:cNvSpPr txBox="1"/>
          <p:nvPr/>
        </p:nvSpPr>
        <p:spPr>
          <a:xfrm>
            <a:off x="9236701" y="8898478"/>
            <a:ext cx="1898928" cy="10572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Silver birch </a:t>
            </a:r>
          </a:p>
          <a:p>
            <a:pPr algn="ctr">
              <a:lnSpc>
                <a:spcPts val="4200"/>
              </a:lnSpc>
            </a:pPr>
            <a:r>
              <a:rPr lang="en-US" sz="3000">
                <a:solidFill>
                  <a:srgbClr val="2C3990"/>
                </a:solidFill>
                <a:latin typeface="Glacial Indifference"/>
                <a:ea typeface="Glacial Indifference"/>
                <a:cs typeface="Glacial Indifference"/>
                <a:sym typeface="Glacial Indifference"/>
              </a:rPr>
              <a:t>tree bark</a:t>
            </a:r>
          </a:p>
        </p:txBody>
      </p:sp>
      <p:sp>
        <p:nvSpPr>
          <p:cNvPr id="42" name="TextBox 42"/>
          <p:cNvSpPr txBox="1"/>
          <p:nvPr/>
        </p:nvSpPr>
        <p:spPr>
          <a:xfrm>
            <a:off x="12059554" y="8898478"/>
            <a:ext cx="1951553" cy="1057272"/>
          </a:xfrm>
          <a:prstGeom prst="rect">
            <a:avLst/>
          </a:prstGeom>
        </p:spPr>
        <p:txBody>
          <a:bodyPr lIns="0" tIns="0" rIns="0" bIns="0" rtlCol="0" anchor="t">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Banyan tree</a:t>
            </a:r>
          </a:p>
          <a:p>
            <a:pPr algn="ctr">
              <a:lnSpc>
                <a:spcPts val="4200"/>
              </a:lnSpc>
            </a:pPr>
            <a:r>
              <a:rPr lang="en-US" sz="3000">
                <a:solidFill>
                  <a:srgbClr val="2C3990"/>
                </a:solidFill>
                <a:latin typeface="Glacial Indifference"/>
                <a:ea typeface="Glacial Indifference"/>
                <a:cs typeface="Glacial Indifference"/>
                <a:sym typeface="Glacial Indifference"/>
              </a:rPr>
              <a:t>bark</a:t>
            </a:r>
          </a:p>
        </p:txBody>
      </p:sp>
      <p:sp>
        <p:nvSpPr>
          <p:cNvPr id="43" name="TextBox 43"/>
          <p:cNvSpPr txBox="1"/>
          <p:nvPr/>
        </p:nvSpPr>
        <p:spPr>
          <a:xfrm>
            <a:off x="2195768" y="3235529"/>
            <a:ext cx="1442799" cy="606423"/>
          </a:xfrm>
          <a:prstGeom prst="rect">
            <a:avLst/>
          </a:prstGeom>
        </p:spPr>
        <p:txBody>
          <a:bodyPr lIns="0" tIns="0" rIns="0" bIns="0" rtlCol="0" anchor="t">
            <a:spAutoFit/>
          </a:bodyPr>
          <a:lstStyle/>
          <a:p>
            <a:pPr algn="ctr">
              <a:lnSpc>
                <a:spcPts val="4900"/>
              </a:lnSpc>
            </a:pPr>
            <a:r>
              <a:rPr lang="en-US" sz="3500" b="1">
                <a:solidFill>
                  <a:srgbClr val="2C3990"/>
                </a:solidFill>
                <a:latin typeface="Glacial Indifference Bold"/>
                <a:ea typeface="Glacial Indifference Bold"/>
                <a:cs typeface="Glacial Indifference Bold"/>
                <a:sym typeface="Glacial Indifference Bold"/>
              </a:rPr>
              <a:t>Leaves</a:t>
            </a:r>
          </a:p>
        </p:txBody>
      </p:sp>
      <p:sp>
        <p:nvSpPr>
          <p:cNvPr id="44" name="TextBox 44"/>
          <p:cNvSpPr txBox="1"/>
          <p:nvPr/>
        </p:nvSpPr>
        <p:spPr>
          <a:xfrm>
            <a:off x="8455726" y="3273614"/>
            <a:ext cx="922377" cy="606423"/>
          </a:xfrm>
          <a:prstGeom prst="rect">
            <a:avLst/>
          </a:prstGeom>
        </p:spPr>
        <p:txBody>
          <a:bodyPr lIns="0" tIns="0" rIns="0" bIns="0" rtlCol="0" anchor="t">
            <a:spAutoFit/>
          </a:bodyPr>
          <a:lstStyle/>
          <a:p>
            <a:pPr algn="ctr">
              <a:lnSpc>
                <a:spcPts val="4900"/>
              </a:lnSpc>
            </a:pPr>
            <a:r>
              <a:rPr lang="en-US" sz="3500" b="1">
                <a:solidFill>
                  <a:srgbClr val="2C3990"/>
                </a:solidFill>
                <a:latin typeface="Glacial Indifference Bold"/>
                <a:ea typeface="Glacial Indifference Bold"/>
                <a:cs typeface="Glacial Indifference Bold"/>
                <a:sym typeface="Glacial Indifference Bold"/>
              </a:rPr>
              <a:t>Fruit</a:t>
            </a:r>
          </a:p>
        </p:txBody>
      </p:sp>
      <p:sp>
        <p:nvSpPr>
          <p:cNvPr id="45" name="TextBox 45"/>
          <p:cNvSpPr txBox="1"/>
          <p:nvPr/>
        </p:nvSpPr>
        <p:spPr>
          <a:xfrm>
            <a:off x="14293457" y="3235529"/>
            <a:ext cx="1286351" cy="606423"/>
          </a:xfrm>
          <a:prstGeom prst="rect">
            <a:avLst/>
          </a:prstGeom>
        </p:spPr>
        <p:txBody>
          <a:bodyPr lIns="0" tIns="0" rIns="0" bIns="0" rtlCol="0" anchor="t">
            <a:spAutoFit/>
          </a:bodyPr>
          <a:lstStyle/>
          <a:p>
            <a:pPr algn="ctr">
              <a:lnSpc>
                <a:spcPts val="4900"/>
              </a:lnSpc>
            </a:pPr>
            <a:r>
              <a:rPr lang="en-US" sz="3500" b="1">
                <a:solidFill>
                  <a:srgbClr val="2C3990"/>
                </a:solidFill>
                <a:latin typeface="Glacial Indifference Bold"/>
                <a:ea typeface="Glacial Indifference Bold"/>
                <a:cs typeface="Glacial Indifference Bold"/>
                <a:sym typeface="Glacial Indifference Bold"/>
              </a:rPr>
              <a:t>Seeds</a:t>
            </a:r>
          </a:p>
        </p:txBody>
      </p:sp>
      <p:sp>
        <p:nvSpPr>
          <p:cNvPr id="46" name="TextBox 46"/>
          <p:cNvSpPr txBox="1"/>
          <p:nvPr/>
        </p:nvSpPr>
        <p:spPr>
          <a:xfrm>
            <a:off x="4439133" y="6673363"/>
            <a:ext cx="1595676" cy="606423"/>
          </a:xfrm>
          <a:prstGeom prst="rect">
            <a:avLst/>
          </a:prstGeom>
        </p:spPr>
        <p:txBody>
          <a:bodyPr lIns="0" tIns="0" rIns="0" bIns="0" rtlCol="0" anchor="t">
            <a:spAutoFit/>
          </a:bodyPr>
          <a:lstStyle/>
          <a:p>
            <a:pPr algn="ctr">
              <a:lnSpc>
                <a:spcPts val="4900"/>
              </a:lnSpc>
            </a:pPr>
            <a:r>
              <a:rPr lang="en-US" sz="3500" b="1">
                <a:solidFill>
                  <a:srgbClr val="2C3990"/>
                </a:solidFill>
                <a:latin typeface="Glacial Indifference Bold"/>
                <a:ea typeface="Glacial Indifference Bold"/>
                <a:cs typeface="Glacial Indifference Bold"/>
                <a:sym typeface="Glacial Indifference Bold"/>
              </a:rPr>
              <a:t>Flowers</a:t>
            </a:r>
          </a:p>
        </p:txBody>
      </p:sp>
      <p:sp>
        <p:nvSpPr>
          <p:cNvPr id="47" name="TextBox 47"/>
          <p:cNvSpPr txBox="1"/>
          <p:nvPr/>
        </p:nvSpPr>
        <p:spPr>
          <a:xfrm>
            <a:off x="11178839" y="6673363"/>
            <a:ext cx="921901" cy="606423"/>
          </a:xfrm>
          <a:prstGeom prst="rect">
            <a:avLst/>
          </a:prstGeom>
        </p:spPr>
        <p:txBody>
          <a:bodyPr lIns="0" tIns="0" rIns="0" bIns="0" rtlCol="0" anchor="t">
            <a:spAutoFit/>
          </a:bodyPr>
          <a:lstStyle/>
          <a:p>
            <a:pPr algn="ctr">
              <a:lnSpc>
                <a:spcPts val="4900"/>
              </a:lnSpc>
            </a:pPr>
            <a:r>
              <a:rPr lang="en-US" sz="3500" b="1">
                <a:solidFill>
                  <a:srgbClr val="2C3990"/>
                </a:solidFill>
                <a:latin typeface="Glacial Indifference Bold"/>
                <a:ea typeface="Glacial Indifference Bold"/>
                <a:cs typeface="Glacial Indifference Bold"/>
                <a:sym typeface="Glacial Indifference Bold"/>
              </a:rPr>
              <a:t>Bark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16747" y="8644912"/>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68628" y="7537727"/>
            <a:ext cx="2358333" cy="2214371"/>
          </a:xfrm>
          <a:custGeom>
            <a:avLst/>
            <a:gdLst/>
            <a:ahLst/>
            <a:cxnLst/>
            <a:rect l="l" t="t" r="r" b="b"/>
            <a:pathLst>
              <a:path w="2358333" h="2214371">
                <a:moveTo>
                  <a:pt x="0" y="0"/>
                </a:moveTo>
                <a:lnTo>
                  <a:pt x="2358333" y="0"/>
                </a:lnTo>
                <a:lnTo>
                  <a:pt x="2358333"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862735" y="9733048"/>
            <a:ext cx="3351367" cy="596549"/>
          </a:xfrm>
          <a:custGeom>
            <a:avLst/>
            <a:gdLst/>
            <a:ahLst/>
            <a:cxnLst/>
            <a:rect l="l" t="t" r="r" b="b"/>
            <a:pathLst>
              <a:path w="3351367" h="596549">
                <a:moveTo>
                  <a:pt x="0" y="0"/>
                </a:moveTo>
                <a:lnTo>
                  <a:pt x="3351368" y="0"/>
                </a:lnTo>
                <a:lnTo>
                  <a:pt x="3351368"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10350777" y="2237016"/>
            <a:ext cx="5055553" cy="5300711"/>
          </a:xfrm>
          <a:custGeom>
            <a:avLst/>
            <a:gdLst/>
            <a:ahLst/>
            <a:cxnLst/>
            <a:rect l="l" t="t" r="r" b="b"/>
            <a:pathLst>
              <a:path w="5055553" h="5300711">
                <a:moveTo>
                  <a:pt x="0" y="0"/>
                </a:moveTo>
                <a:lnTo>
                  <a:pt x="5055553" y="0"/>
                </a:lnTo>
                <a:lnTo>
                  <a:pt x="5055553" y="5300711"/>
                </a:lnTo>
                <a:lnTo>
                  <a:pt x="0" y="53007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 name="TextBox 7"/>
          <p:cNvSpPr txBox="1"/>
          <p:nvPr/>
        </p:nvSpPr>
        <p:spPr>
          <a:xfrm>
            <a:off x="367010" y="2460315"/>
            <a:ext cx="7988900" cy="5718809"/>
          </a:xfrm>
          <a:prstGeom prst="rect">
            <a:avLst/>
          </a:prstGeom>
        </p:spPr>
        <p:txBody>
          <a:bodyPr lIns="0" tIns="0" rIns="0" bIns="0" rtlCol="0" anchor="t">
            <a:spAutoFit/>
          </a:bodyPr>
          <a:lstStyle/>
          <a:p>
            <a:pPr algn="l">
              <a:lnSpc>
                <a:spcPts val="5040"/>
              </a:lnSpc>
            </a:pPr>
            <a:r>
              <a:rPr lang="en-US" sz="3600">
                <a:solidFill>
                  <a:srgbClr val="2C3990"/>
                </a:solidFill>
                <a:latin typeface="Glacial Indifference"/>
                <a:ea typeface="Glacial Indifference"/>
                <a:cs typeface="Glacial Indifference"/>
                <a:sym typeface="Glacial Indifference"/>
              </a:rPr>
              <a:t>You can identify a tree using a classification key. </a:t>
            </a:r>
          </a:p>
          <a:p>
            <a:pPr algn="l">
              <a:lnSpc>
                <a:spcPts val="5040"/>
              </a:lnSpc>
            </a:pPr>
            <a:endParaRPr lang="en-US" sz="3600">
              <a:solidFill>
                <a:srgbClr val="2C3990"/>
              </a:solidFill>
              <a:latin typeface="Glacial Indifference"/>
              <a:ea typeface="Glacial Indifference"/>
              <a:cs typeface="Glacial Indifference"/>
              <a:sym typeface="Glacial Indifference"/>
            </a:endParaRPr>
          </a:p>
          <a:p>
            <a:pPr algn="l">
              <a:lnSpc>
                <a:spcPts val="5040"/>
              </a:lnSpc>
            </a:pPr>
            <a:r>
              <a:rPr lang="en-US" sz="3600">
                <a:solidFill>
                  <a:srgbClr val="2C3990"/>
                </a:solidFill>
                <a:latin typeface="Glacial Indifference"/>
                <a:ea typeface="Glacial Indifference"/>
                <a:cs typeface="Glacial Indifference"/>
                <a:sym typeface="Glacial Indifference"/>
              </a:rPr>
              <a:t>A classification key is a set of questions that you answer to find out what species (type of) of tree a tree is.</a:t>
            </a:r>
          </a:p>
          <a:p>
            <a:pPr algn="l">
              <a:lnSpc>
                <a:spcPts val="5040"/>
              </a:lnSpc>
            </a:pPr>
            <a:endParaRPr lang="en-US" sz="3600">
              <a:solidFill>
                <a:srgbClr val="2C3990"/>
              </a:solidFill>
              <a:latin typeface="Glacial Indifference"/>
              <a:ea typeface="Glacial Indifference"/>
              <a:cs typeface="Glacial Indifference"/>
              <a:sym typeface="Glacial Indifference"/>
            </a:endParaRPr>
          </a:p>
          <a:p>
            <a:pPr algn="l">
              <a:lnSpc>
                <a:spcPts val="5040"/>
              </a:lnSpc>
            </a:pPr>
            <a:endParaRPr lang="en-US" sz="3600">
              <a:solidFill>
                <a:srgbClr val="2C3990"/>
              </a:solidFill>
              <a:latin typeface="Glacial Indifference"/>
              <a:ea typeface="Glacial Indifference"/>
              <a:cs typeface="Glacial Indifference"/>
              <a:sym typeface="Glacial Indifference"/>
            </a:endParaRPr>
          </a:p>
          <a:p>
            <a:pPr algn="l">
              <a:lnSpc>
                <a:spcPts val="5040"/>
              </a:lnSpc>
            </a:pPr>
            <a:endParaRPr lang="en-US" sz="3600">
              <a:solidFill>
                <a:srgbClr val="2C3990"/>
              </a:solidFill>
              <a:latin typeface="Glacial Indifference"/>
              <a:ea typeface="Glacial Indifference"/>
              <a:cs typeface="Glacial Indifference"/>
              <a:sym typeface="Glacial Indifference"/>
            </a:endParaRPr>
          </a:p>
        </p:txBody>
      </p:sp>
      <p:sp>
        <p:nvSpPr>
          <p:cNvPr id="8" name="TextBox 8"/>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Tree Species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93281" y="-1108863"/>
            <a:ext cx="18524229" cy="4214262"/>
          </a:xfrm>
          <a:custGeom>
            <a:avLst/>
            <a:gdLst/>
            <a:ahLst/>
            <a:cxnLst/>
            <a:rect l="l" t="t" r="r" b="b"/>
            <a:pathLst>
              <a:path w="18524229" h="4214262">
                <a:moveTo>
                  <a:pt x="0" y="4214262"/>
                </a:moveTo>
                <a:lnTo>
                  <a:pt x="18524228" y="4214262"/>
                </a:lnTo>
                <a:lnTo>
                  <a:pt x="18524228"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634478"/>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210025" y="393850"/>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6"/>
            <a:stretch>
              <a:fillRect/>
            </a:stretch>
          </a:blipFill>
        </p:spPr>
        <p:txBody>
          <a:bodyPr/>
          <a:lstStyle/>
          <a:p>
            <a:endParaRPr lang="en-GB"/>
          </a:p>
        </p:txBody>
      </p:sp>
      <p:sp>
        <p:nvSpPr>
          <p:cNvPr id="5" name="Freeform 5"/>
          <p:cNvSpPr/>
          <p:nvPr/>
        </p:nvSpPr>
        <p:spPr>
          <a:xfrm>
            <a:off x="1063685" y="7023195"/>
            <a:ext cx="1273941" cy="1311409"/>
          </a:xfrm>
          <a:custGeom>
            <a:avLst/>
            <a:gdLst/>
            <a:ahLst/>
            <a:cxnLst/>
            <a:rect l="l" t="t" r="r" b="b"/>
            <a:pathLst>
              <a:path w="1273941" h="1311409">
                <a:moveTo>
                  <a:pt x="0" y="0"/>
                </a:moveTo>
                <a:lnTo>
                  <a:pt x="1273941" y="0"/>
                </a:lnTo>
                <a:lnTo>
                  <a:pt x="1273941" y="1311410"/>
                </a:lnTo>
                <a:lnTo>
                  <a:pt x="0" y="1311410"/>
                </a:lnTo>
                <a:lnTo>
                  <a:pt x="0" y="0"/>
                </a:lnTo>
                <a:close/>
              </a:path>
            </a:pathLst>
          </a:custGeom>
          <a:blipFill>
            <a:blip r:embed="rId7"/>
            <a:stretch>
              <a:fillRect/>
            </a:stretch>
          </a:blipFill>
        </p:spPr>
        <p:txBody>
          <a:bodyPr/>
          <a:lstStyle/>
          <a:p>
            <a:endParaRPr lang="en-GB"/>
          </a:p>
        </p:txBody>
      </p:sp>
      <p:sp>
        <p:nvSpPr>
          <p:cNvPr id="6" name="TextBox 6"/>
          <p:cNvSpPr txBox="1"/>
          <p:nvPr/>
        </p:nvSpPr>
        <p:spPr>
          <a:xfrm>
            <a:off x="1830289" y="3440904"/>
            <a:ext cx="2274213" cy="764540"/>
          </a:xfrm>
          <a:prstGeom prst="rect">
            <a:avLst/>
          </a:prstGeom>
        </p:spPr>
        <p:txBody>
          <a:bodyPr lIns="0" tIns="0" rIns="0" bIns="0" rtlCol="0" anchor="t">
            <a:spAutoFit/>
          </a:bodyPr>
          <a:lstStyle/>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Is it blue?</a:t>
            </a:r>
          </a:p>
        </p:txBody>
      </p:sp>
      <p:sp>
        <p:nvSpPr>
          <p:cNvPr id="7" name="Freeform 7"/>
          <p:cNvSpPr/>
          <p:nvPr/>
        </p:nvSpPr>
        <p:spPr>
          <a:xfrm>
            <a:off x="4262035" y="7410452"/>
            <a:ext cx="1330819" cy="1408556"/>
          </a:xfrm>
          <a:custGeom>
            <a:avLst/>
            <a:gdLst/>
            <a:ahLst/>
            <a:cxnLst/>
            <a:rect l="l" t="t" r="r" b="b"/>
            <a:pathLst>
              <a:path w="1330819" h="1408556">
                <a:moveTo>
                  <a:pt x="0" y="0"/>
                </a:moveTo>
                <a:lnTo>
                  <a:pt x="1330819" y="0"/>
                </a:lnTo>
                <a:lnTo>
                  <a:pt x="1330819" y="1408556"/>
                </a:lnTo>
                <a:lnTo>
                  <a:pt x="0" y="1408556"/>
                </a:lnTo>
                <a:lnTo>
                  <a:pt x="0" y="0"/>
                </a:lnTo>
                <a:close/>
              </a:path>
            </a:pathLst>
          </a:custGeom>
          <a:blipFill>
            <a:blip r:embed="rId8"/>
            <a:stretch>
              <a:fillRect r="-198280"/>
            </a:stretch>
          </a:blipFill>
        </p:spPr>
        <p:txBody>
          <a:bodyPr/>
          <a:lstStyle/>
          <a:p>
            <a:endParaRPr lang="en-GB"/>
          </a:p>
        </p:txBody>
      </p:sp>
      <p:sp>
        <p:nvSpPr>
          <p:cNvPr id="8" name="TextBox 8"/>
          <p:cNvSpPr txBox="1"/>
          <p:nvPr/>
        </p:nvSpPr>
        <p:spPr>
          <a:xfrm>
            <a:off x="6143553" y="7297578"/>
            <a:ext cx="772835" cy="764540"/>
          </a:xfrm>
          <a:prstGeom prst="rect">
            <a:avLst/>
          </a:prstGeom>
        </p:spPr>
        <p:txBody>
          <a:bodyPr lIns="0" tIns="0" rIns="0" bIns="0" rtlCol="0" anchor="t">
            <a:spAutoFit/>
          </a:bodyPr>
          <a:lstStyle/>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Yes</a:t>
            </a:r>
          </a:p>
        </p:txBody>
      </p:sp>
      <p:sp>
        <p:nvSpPr>
          <p:cNvPr id="9" name="Freeform 9"/>
          <p:cNvSpPr/>
          <p:nvPr/>
        </p:nvSpPr>
        <p:spPr>
          <a:xfrm>
            <a:off x="9360388" y="7392828"/>
            <a:ext cx="1330819" cy="1408556"/>
          </a:xfrm>
          <a:custGeom>
            <a:avLst/>
            <a:gdLst/>
            <a:ahLst/>
            <a:cxnLst/>
            <a:rect l="l" t="t" r="r" b="b"/>
            <a:pathLst>
              <a:path w="1330819" h="1408556">
                <a:moveTo>
                  <a:pt x="0" y="0"/>
                </a:moveTo>
                <a:lnTo>
                  <a:pt x="1330819" y="0"/>
                </a:lnTo>
                <a:lnTo>
                  <a:pt x="1330819" y="1408556"/>
                </a:lnTo>
                <a:lnTo>
                  <a:pt x="0" y="1408556"/>
                </a:lnTo>
                <a:lnTo>
                  <a:pt x="0" y="0"/>
                </a:lnTo>
                <a:close/>
              </a:path>
            </a:pathLst>
          </a:custGeom>
          <a:blipFill>
            <a:blip r:embed="rId8"/>
            <a:stretch>
              <a:fillRect l="-198280"/>
            </a:stretch>
          </a:blipFill>
        </p:spPr>
        <p:txBody>
          <a:bodyPr/>
          <a:lstStyle/>
          <a:p>
            <a:endParaRPr lang="en-GB"/>
          </a:p>
        </p:txBody>
      </p:sp>
      <p:sp>
        <p:nvSpPr>
          <p:cNvPr id="10" name="TextBox 10"/>
          <p:cNvSpPr txBox="1"/>
          <p:nvPr/>
        </p:nvSpPr>
        <p:spPr>
          <a:xfrm>
            <a:off x="13546788" y="3234219"/>
            <a:ext cx="4439099" cy="1545590"/>
          </a:xfrm>
          <a:prstGeom prst="rect">
            <a:avLst/>
          </a:prstGeom>
        </p:spPr>
        <p:txBody>
          <a:bodyPr lIns="0" tIns="0" rIns="0" bIns="0" rtlCol="0" anchor="t">
            <a:spAutoFit/>
          </a:bodyPr>
          <a:lstStyle/>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Does it have more than three layers?</a:t>
            </a:r>
          </a:p>
        </p:txBody>
      </p:sp>
      <p:sp>
        <p:nvSpPr>
          <p:cNvPr id="11" name="TextBox 11"/>
          <p:cNvSpPr txBox="1"/>
          <p:nvPr/>
        </p:nvSpPr>
        <p:spPr>
          <a:xfrm>
            <a:off x="14071965" y="6042934"/>
            <a:ext cx="772835" cy="764540"/>
          </a:xfrm>
          <a:prstGeom prst="rect">
            <a:avLst/>
          </a:prstGeom>
        </p:spPr>
        <p:txBody>
          <a:bodyPr lIns="0" tIns="0" rIns="0" bIns="0" rtlCol="0" anchor="t">
            <a:spAutoFit/>
          </a:bodyPr>
          <a:lstStyle/>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Yes</a:t>
            </a:r>
          </a:p>
        </p:txBody>
      </p:sp>
      <p:sp>
        <p:nvSpPr>
          <p:cNvPr id="12" name="Freeform 12"/>
          <p:cNvSpPr/>
          <p:nvPr/>
        </p:nvSpPr>
        <p:spPr>
          <a:xfrm>
            <a:off x="13908042" y="7410452"/>
            <a:ext cx="1301983" cy="1021299"/>
          </a:xfrm>
          <a:custGeom>
            <a:avLst/>
            <a:gdLst/>
            <a:ahLst/>
            <a:cxnLst/>
            <a:rect l="l" t="t" r="r" b="b"/>
            <a:pathLst>
              <a:path w="1301983" h="1021299">
                <a:moveTo>
                  <a:pt x="0" y="0"/>
                </a:moveTo>
                <a:lnTo>
                  <a:pt x="1301983" y="0"/>
                </a:lnTo>
                <a:lnTo>
                  <a:pt x="1301983" y="1021299"/>
                </a:lnTo>
                <a:lnTo>
                  <a:pt x="0" y="1021299"/>
                </a:lnTo>
                <a:lnTo>
                  <a:pt x="0" y="0"/>
                </a:lnTo>
                <a:close/>
              </a:path>
            </a:pathLst>
          </a:custGeom>
          <a:blipFill>
            <a:blip r:embed="rId9"/>
            <a:stretch>
              <a:fillRect r="-191215"/>
            </a:stretch>
          </a:blipFill>
        </p:spPr>
        <p:txBody>
          <a:bodyPr/>
          <a:lstStyle/>
          <a:p>
            <a:endParaRPr lang="en-GB"/>
          </a:p>
        </p:txBody>
      </p:sp>
      <p:sp>
        <p:nvSpPr>
          <p:cNvPr id="13" name="TextBox 13"/>
          <p:cNvSpPr txBox="1"/>
          <p:nvPr/>
        </p:nvSpPr>
        <p:spPr>
          <a:xfrm>
            <a:off x="7846199" y="2145358"/>
            <a:ext cx="2612350" cy="1545590"/>
          </a:xfrm>
          <a:prstGeom prst="rect">
            <a:avLst/>
          </a:prstGeom>
        </p:spPr>
        <p:txBody>
          <a:bodyPr lIns="0" tIns="0" rIns="0" bIns="0" rtlCol="0" anchor="t">
            <a:spAutoFit/>
          </a:bodyPr>
          <a:lstStyle/>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Is it round?</a:t>
            </a:r>
          </a:p>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 </a:t>
            </a:r>
          </a:p>
        </p:txBody>
      </p:sp>
      <p:sp>
        <p:nvSpPr>
          <p:cNvPr id="14" name="TextBox 14"/>
          <p:cNvSpPr txBox="1"/>
          <p:nvPr/>
        </p:nvSpPr>
        <p:spPr>
          <a:xfrm>
            <a:off x="5625392" y="2827274"/>
            <a:ext cx="772835" cy="764540"/>
          </a:xfrm>
          <a:prstGeom prst="rect">
            <a:avLst/>
          </a:prstGeom>
        </p:spPr>
        <p:txBody>
          <a:bodyPr lIns="0" tIns="0" rIns="0" bIns="0" rtlCol="0" anchor="t">
            <a:spAutoFit/>
          </a:bodyPr>
          <a:lstStyle/>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Yes</a:t>
            </a:r>
          </a:p>
        </p:txBody>
      </p:sp>
      <p:sp>
        <p:nvSpPr>
          <p:cNvPr id="15" name="TextBox 15"/>
          <p:cNvSpPr txBox="1"/>
          <p:nvPr/>
        </p:nvSpPr>
        <p:spPr>
          <a:xfrm>
            <a:off x="11857149" y="2827274"/>
            <a:ext cx="643771" cy="764540"/>
          </a:xfrm>
          <a:prstGeom prst="rect">
            <a:avLst/>
          </a:prstGeom>
        </p:spPr>
        <p:txBody>
          <a:bodyPr lIns="0" tIns="0" rIns="0" bIns="0" rtlCol="0" anchor="t">
            <a:spAutoFit/>
          </a:bodyPr>
          <a:lstStyle/>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No</a:t>
            </a:r>
          </a:p>
        </p:txBody>
      </p:sp>
      <p:sp>
        <p:nvSpPr>
          <p:cNvPr id="16" name="TextBox 16"/>
          <p:cNvSpPr txBox="1"/>
          <p:nvPr/>
        </p:nvSpPr>
        <p:spPr>
          <a:xfrm>
            <a:off x="1463648" y="5407627"/>
            <a:ext cx="772835" cy="764540"/>
          </a:xfrm>
          <a:prstGeom prst="rect">
            <a:avLst/>
          </a:prstGeom>
        </p:spPr>
        <p:txBody>
          <a:bodyPr lIns="0" tIns="0" rIns="0" bIns="0" rtlCol="0" anchor="t">
            <a:spAutoFit/>
          </a:bodyPr>
          <a:lstStyle/>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Yes</a:t>
            </a:r>
          </a:p>
        </p:txBody>
      </p:sp>
      <p:sp>
        <p:nvSpPr>
          <p:cNvPr id="17" name="TextBox 17"/>
          <p:cNvSpPr txBox="1"/>
          <p:nvPr/>
        </p:nvSpPr>
        <p:spPr>
          <a:xfrm>
            <a:off x="3618264" y="5407627"/>
            <a:ext cx="643771" cy="764540"/>
          </a:xfrm>
          <a:prstGeom prst="rect">
            <a:avLst/>
          </a:prstGeom>
        </p:spPr>
        <p:txBody>
          <a:bodyPr lIns="0" tIns="0" rIns="0" bIns="0" rtlCol="0" anchor="t">
            <a:spAutoFit/>
          </a:bodyPr>
          <a:lstStyle/>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No</a:t>
            </a:r>
          </a:p>
        </p:txBody>
      </p:sp>
      <p:sp>
        <p:nvSpPr>
          <p:cNvPr id="18" name="TextBox 18"/>
          <p:cNvSpPr txBox="1"/>
          <p:nvPr/>
        </p:nvSpPr>
        <p:spPr>
          <a:xfrm>
            <a:off x="5981810" y="5440044"/>
            <a:ext cx="2977753" cy="764540"/>
          </a:xfrm>
          <a:prstGeom prst="rect">
            <a:avLst/>
          </a:prstGeom>
        </p:spPr>
        <p:txBody>
          <a:bodyPr lIns="0" tIns="0" rIns="0" bIns="0" rtlCol="0" anchor="t">
            <a:spAutoFit/>
          </a:bodyPr>
          <a:lstStyle/>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Is it smooth?</a:t>
            </a:r>
          </a:p>
        </p:txBody>
      </p:sp>
      <p:sp>
        <p:nvSpPr>
          <p:cNvPr id="19" name="TextBox 19"/>
          <p:cNvSpPr txBox="1"/>
          <p:nvPr/>
        </p:nvSpPr>
        <p:spPr>
          <a:xfrm>
            <a:off x="8023219" y="7249005"/>
            <a:ext cx="643771" cy="764540"/>
          </a:xfrm>
          <a:prstGeom prst="rect">
            <a:avLst/>
          </a:prstGeom>
        </p:spPr>
        <p:txBody>
          <a:bodyPr lIns="0" tIns="0" rIns="0" bIns="0" rtlCol="0" anchor="t">
            <a:spAutoFit/>
          </a:bodyPr>
          <a:lstStyle/>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No</a:t>
            </a:r>
          </a:p>
        </p:txBody>
      </p:sp>
      <p:sp>
        <p:nvSpPr>
          <p:cNvPr id="20" name="TextBox 20"/>
          <p:cNvSpPr txBox="1"/>
          <p:nvPr/>
        </p:nvSpPr>
        <p:spPr>
          <a:xfrm>
            <a:off x="16885708" y="6050005"/>
            <a:ext cx="643771" cy="764540"/>
          </a:xfrm>
          <a:prstGeom prst="rect">
            <a:avLst/>
          </a:prstGeom>
        </p:spPr>
        <p:txBody>
          <a:bodyPr lIns="0" tIns="0" rIns="0" bIns="0" rtlCol="0" anchor="t">
            <a:spAutoFit/>
          </a:bodyPr>
          <a:lstStyle/>
          <a:p>
            <a:pPr algn="ctr">
              <a:lnSpc>
                <a:spcPts val="6160"/>
              </a:lnSpc>
              <a:spcBef>
                <a:spcPct val="0"/>
              </a:spcBef>
            </a:pPr>
            <a:r>
              <a:rPr lang="en-US" sz="4400">
                <a:solidFill>
                  <a:srgbClr val="2C3990"/>
                </a:solidFill>
                <a:latin typeface="Glacial Indifference"/>
                <a:ea typeface="Glacial Indifference"/>
                <a:cs typeface="Glacial Indifference"/>
                <a:sym typeface="Glacial Indifference"/>
              </a:rPr>
              <a:t>No</a:t>
            </a:r>
          </a:p>
        </p:txBody>
      </p:sp>
      <p:sp>
        <p:nvSpPr>
          <p:cNvPr id="21" name="Freeform 21"/>
          <p:cNvSpPr/>
          <p:nvPr/>
        </p:nvSpPr>
        <p:spPr>
          <a:xfrm>
            <a:off x="16441621" y="7372018"/>
            <a:ext cx="1399976" cy="1098167"/>
          </a:xfrm>
          <a:custGeom>
            <a:avLst/>
            <a:gdLst/>
            <a:ahLst/>
            <a:cxnLst/>
            <a:rect l="l" t="t" r="r" b="b"/>
            <a:pathLst>
              <a:path w="1399976" h="1098167">
                <a:moveTo>
                  <a:pt x="0" y="0"/>
                </a:moveTo>
                <a:lnTo>
                  <a:pt x="1399976" y="0"/>
                </a:lnTo>
                <a:lnTo>
                  <a:pt x="1399976" y="1098167"/>
                </a:lnTo>
                <a:lnTo>
                  <a:pt x="0" y="1098167"/>
                </a:lnTo>
                <a:lnTo>
                  <a:pt x="0" y="0"/>
                </a:lnTo>
                <a:close/>
              </a:path>
            </a:pathLst>
          </a:custGeom>
          <a:blipFill>
            <a:blip r:embed="rId9"/>
            <a:stretch>
              <a:fillRect l="-191215"/>
            </a:stretch>
          </a:blipFill>
        </p:spPr>
        <p:txBody>
          <a:bodyPr/>
          <a:lstStyle/>
          <a:p>
            <a:endParaRPr lang="en-GB"/>
          </a:p>
        </p:txBody>
      </p:sp>
      <p:sp>
        <p:nvSpPr>
          <p:cNvPr id="22" name="TextBox 22"/>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Classification Key Example</a:t>
            </a:r>
          </a:p>
        </p:txBody>
      </p:sp>
      <p:sp>
        <p:nvSpPr>
          <p:cNvPr id="23" name="Freeform 23"/>
          <p:cNvSpPr/>
          <p:nvPr/>
        </p:nvSpPr>
        <p:spPr>
          <a:xfrm rot="9703909">
            <a:off x="6563200" y="2769891"/>
            <a:ext cx="1118025" cy="391775"/>
          </a:xfrm>
          <a:custGeom>
            <a:avLst/>
            <a:gdLst/>
            <a:ahLst/>
            <a:cxnLst/>
            <a:rect l="l" t="t" r="r" b="b"/>
            <a:pathLst>
              <a:path w="1118025" h="391775">
                <a:moveTo>
                  <a:pt x="0" y="0"/>
                </a:moveTo>
                <a:lnTo>
                  <a:pt x="1118025" y="0"/>
                </a:lnTo>
                <a:lnTo>
                  <a:pt x="1118025" y="391774"/>
                </a:lnTo>
                <a:lnTo>
                  <a:pt x="0" y="39177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4" name="Freeform 24"/>
          <p:cNvSpPr/>
          <p:nvPr/>
        </p:nvSpPr>
        <p:spPr>
          <a:xfrm rot="994766">
            <a:off x="10491203" y="2714027"/>
            <a:ext cx="1118025" cy="391775"/>
          </a:xfrm>
          <a:custGeom>
            <a:avLst/>
            <a:gdLst/>
            <a:ahLst/>
            <a:cxnLst/>
            <a:rect l="l" t="t" r="r" b="b"/>
            <a:pathLst>
              <a:path w="1118025" h="391775">
                <a:moveTo>
                  <a:pt x="0" y="0"/>
                </a:moveTo>
                <a:lnTo>
                  <a:pt x="1118026" y="0"/>
                </a:lnTo>
                <a:lnTo>
                  <a:pt x="1118026" y="391775"/>
                </a:lnTo>
                <a:lnTo>
                  <a:pt x="0" y="39177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25"/>
          <p:cNvSpPr/>
          <p:nvPr/>
        </p:nvSpPr>
        <p:spPr>
          <a:xfrm rot="1686691">
            <a:off x="12464841" y="3674912"/>
            <a:ext cx="1118025" cy="391775"/>
          </a:xfrm>
          <a:custGeom>
            <a:avLst/>
            <a:gdLst/>
            <a:ahLst/>
            <a:cxnLst/>
            <a:rect l="l" t="t" r="r" b="b"/>
            <a:pathLst>
              <a:path w="1118025" h="391775">
                <a:moveTo>
                  <a:pt x="0" y="0"/>
                </a:moveTo>
                <a:lnTo>
                  <a:pt x="1118025" y="0"/>
                </a:lnTo>
                <a:lnTo>
                  <a:pt x="1118025" y="391775"/>
                </a:lnTo>
                <a:lnTo>
                  <a:pt x="0" y="39177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26"/>
          <p:cNvSpPr/>
          <p:nvPr/>
        </p:nvSpPr>
        <p:spPr>
          <a:xfrm rot="5022944">
            <a:off x="16582596" y="5267498"/>
            <a:ext cx="1118025" cy="391775"/>
          </a:xfrm>
          <a:custGeom>
            <a:avLst/>
            <a:gdLst/>
            <a:ahLst/>
            <a:cxnLst/>
            <a:rect l="l" t="t" r="r" b="b"/>
            <a:pathLst>
              <a:path w="1118025" h="391775">
                <a:moveTo>
                  <a:pt x="0" y="0"/>
                </a:moveTo>
                <a:lnTo>
                  <a:pt x="1118025" y="0"/>
                </a:lnTo>
                <a:lnTo>
                  <a:pt x="1118025" y="391774"/>
                </a:lnTo>
                <a:lnTo>
                  <a:pt x="0" y="39177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27"/>
          <p:cNvSpPr/>
          <p:nvPr/>
        </p:nvSpPr>
        <p:spPr>
          <a:xfrm rot="5690703">
            <a:off x="14043384" y="5263962"/>
            <a:ext cx="1118025" cy="391775"/>
          </a:xfrm>
          <a:custGeom>
            <a:avLst/>
            <a:gdLst/>
            <a:ahLst/>
            <a:cxnLst/>
            <a:rect l="l" t="t" r="r" b="b"/>
            <a:pathLst>
              <a:path w="1118025" h="391775">
                <a:moveTo>
                  <a:pt x="0" y="0"/>
                </a:moveTo>
                <a:lnTo>
                  <a:pt x="1118025" y="0"/>
                </a:lnTo>
                <a:lnTo>
                  <a:pt x="1118025" y="391775"/>
                </a:lnTo>
                <a:lnTo>
                  <a:pt x="0" y="39177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8" name="Freeform 28"/>
          <p:cNvSpPr/>
          <p:nvPr/>
        </p:nvSpPr>
        <p:spPr>
          <a:xfrm rot="5751506">
            <a:off x="14216496" y="6995471"/>
            <a:ext cx="532036" cy="186434"/>
          </a:xfrm>
          <a:custGeom>
            <a:avLst/>
            <a:gdLst/>
            <a:ahLst/>
            <a:cxnLst/>
            <a:rect l="l" t="t" r="r" b="b"/>
            <a:pathLst>
              <a:path w="532036" h="186434">
                <a:moveTo>
                  <a:pt x="0" y="0"/>
                </a:moveTo>
                <a:lnTo>
                  <a:pt x="532036" y="0"/>
                </a:lnTo>
                <a:lnTo>
                  <a:pt x="532036" y="186434"/>
                </a:lnTo>
                <a:lnTo>
                  <a:pt x="0" y="18643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9"/>
          <p:cNvSpPr/>
          <p:nvPr/>
        </p:nvSpPr>
        <p:spPr>
          <a:xfrm rot="4553162">
            <a:off x="16941576" y="7002047"/>
            <a:ext cx="532036" cy="186434"/>
          </a:xfrm>
          <a:custGeom>
            <a:avLst/>
            <a:gdLst/>
            <a:ahLst/>
            <a:cxnLst/>
            <a:rect l="l" t="t" r="r" b="b"/>
            <a:pathLst>
              <a:path w="532036" h="186434">
                <a:moveTo>
                  <a:pt x="0" y="0"/>
                </a:moveTo>
                <a:lnTo>
                  <a:pt x="532036" y="0"/>
                </a:lnTo>
                <a:lnTo>
                  <a:pt x="532036" y="186434"/>
                </a:lnTo>
                <a:lnTo>
                  <a:pt x="0" y="18643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0" name="Freeform 30"/>
          <p:cNvSpPr/>
          <p:nvPr/>
        </p:nvSpPr>
        <p:spPr>
          <a:xfrm rot="9541240">
            <a:off x="4486714" y="3401707"/>
            <a:ext cx="1118025" cy="391775"/>
          </a:xfrm>
          <a:custGeom>
            <a:avLst/>
            <a:gdLst/>
            <a:ahLst/>
            <a:cxnLst/>
            <a:rect l="l" t="t" r="r" b="b"/>
            <a:pathLst>
              <a:path w="1118025" h="391775">
                <a:moveTo>
                  <a:pt x="0" y="0"/>
                </a:moveTo>
                <a:lnTo>
                  <a:pt x="1118025" y="0"/>
                </a:lnTo>
                <a:lnTo>
                  <a:pt x="1118025" y="391775"/>
                </a:lnTo>
                <a:lnTo>
                  <a:pt x="0" y="39177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1" name="Freeform 31"/>
          <p:cNvSpPr/>
          <p:nvPr/>
        </p:nvSpPr>
        <p:spPr>
          <a:xfrm rot="5690703">
            <a:off x="1386802" y="4590188"/>
            <a:ext cx="1118025" cy="391775"/>
          </a:xfrm>
          <a:custGeom>
            <a:avLst/>
            <a:gdLst/>
            <a:ahLst/>
            <a:cxnLst/>
            <a:rect l="l" t="t" r="r" b="b"/>
            <a:pathLst>
              <a:path w="1118025" h="391775">
                <a:moveTo>
                  <a:pt x="0" y="0"/>
                </a:moveTo>
                <a:lnTo>
                  <a:pt x="1118025" y="0"/>
                </a:lnTo>
                <a:lnTo>
                  <a:pt x="1118025" y="391774"/>
                </a:lnTo>
                <a:lnTo>
                  <a:pt x="0" y="39177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2" name="Freeform 32"/>
          <p:cNvSpPr/>
          <p:nvPr/>
        </p:nvSpPr>
        <p:spPr>
          <a:xfrm rot="5022944">
            <a:off x="3315152" y="4586652"/>
            <a:ext cx="1118025" cy="391775"/>
          </a:xfrm>
          <a:custGeom>
            <a:avLst/>
            <a:gdLst/>
            <a:ahLst/>
            <a:cxnLst/>
            <a:rect l="l" t="t" r="r" b="b"/>
            <a:pathLst>
              <a:path w="1118025" h="391775">
                <a:moveTo>
                  <a:pt x="0" y="0"/>
                </a:moveTo>
                <a:lnTo>
                  <a:pt x="1118025" y="0"/>
                </a:lnTo>
                <a:lnTo>
                  <a:pt x="1118025" y="391775"/>
                </a:lnTo>
                <a:lnTo>
                  <a:pt x="0" y="39177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3" name="Freeform 33"/>
          <p:cNvSpPr/>
          <p:nvPr/>
        </p:nvSpPr>
        <p:spPr>
          <a:xfrm rot="5751506">
            <a:off x="1554521" y="6410223"/>
            <a:ext cx="532036" cy="186434"/>
          </a:xfrm>
          <a:custGeom>
            <a:avLst/>
            <a:gdLst/>
            <a:ahLst/>
            <a:cxnLst/>
            <a:rect l="l" t="t" r="r" b="b"/>
            <a:pathLst>
              <a:path w="532036" h="186434">
                <a:moveTo>
                  <a:pt x="0" y="0"/>
                </a:moveTo>
                <a:lnTo>
                  <a:pt x="532036" y="0"/>
                </a:lnTo>
                <a:lnTo>
                  <a:pt x="532036" y="186434"/>
                </a:lnTo>
                <a:lnTo>
                  <a:pt x="0" y="18643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4" name="Freeform 34"/>
          <p:cNvSpPr/>
          <p:nvPr/>
        </p:nvSpPr>
        <p:spPr>
          <a:xfrm rot="-61311">
            <a:off x="4486714" y="5674051"/>
            <a:ext cx="1118025" cy="391775"/>
          </a:xfrm>
          <a:custGeom>
            <a:avLst/>
            <a:gdLst/>
            <a:ahLst/>
            <a:cxnLst/>
            <a:rect l="l" t="t" r="r" b="b"/>
            <a:pathLst>
              <a:path w="1118025" h="391775">
                <a:moveTo>
                  <a:pt x="0" y="0"/>
                </a:moveTo>
                <a:lnTo>
                  <a:pt x="1118025" y="0"/>
                </a:lnTo>
                <a:lnTo>
                  <a:pt x="1118025" y="391775"/>
                </a:lnTo>
                <a:lnTo>
                  <a:pt x="0" y="39177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5" name="Freeform 35"/>
          <p:cNvSpPr/>
          <p:nvPr/>
        </p:nvSpPr>
        <p:spPr>
          <a:xfrm rot="5690703">
            <a:off x="6033908" y="6582256"/>
            <a:ext cx="1118025" cy="391775"/>
          </a:xfrm>
          <a:custGeom>
            <a:avLst/>
            <a:gdLst/>
            <a:ahLst/>
            <a:cxnLst/>
            <a:rect l="l" t="t" r="r" b="b"/>
            <a:pathLst>
              <a:path w="1118025" h="391775">
                <a:moveTo>
                  <a:pt x="0" y="0"/>
                </a:moveTo>
                <a:lnTo>
                  <a:pt x="1118025" y="0"/>
                </a:lnTo>
                <a:lnTo>
                  <a:pt x="1118025" y="391774"/>
                </a:lnTo>
                <a:lnTo>
                  <a:pt x="0" y="39177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6"/>
          <p:cNvSpPr/>
          <p:nvPr/>
        </p:nvSpPr>
        <p:spPr>
          <a:xfrm rot="5022944">
            <a:off x="7720107" y="6610505"/>
            <a:ext cx="1118025" cy="391775"/>
          </a:xfrm>
          <a:custGeom>
            <a:avLst/>
            <a:gdLst/>
            <a:ahLst/>
            <a:cxnLst/>
            <a:rect l="l" t="t" r="r" b="b"/>
            <a:pathLst>
              <a:path w="1118025" h="391775">
                <a:moveTo>
                  <a:pt x="0" y="0"/>
                </a:moveTo>
                <a:lnTo>
                  <a:pt x="1118025" y="0"/>
                </a:lnTo>
                <a:lnTo>
                  <a:pt x="1118025" y="391775"/>
                </a:lnTo>
                <a:lnTo>
                  <a:pt x="0" y="39177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7"/>
          <p:cNvSpPr/>
          <p:nvPr/>
        </p:nvSpPr>
        <p:spPr>
          <a:xfrm rot="9126691">
            <a:off x="5598810" y="7920328"/>
            <a:ext cx="532036" cy="186434"/>
          </a:xfrm>
          <a:custGeom>
            <a:avLst/>
            <a:gdLst/>
            <a:ahLst/>
            <a:cxnLst/>
            <a:rect l="l" t="t" r="r" b="b"/>
            <a:pathLst>
              <a:path w="532036" h="186434">
                <a:moveTo>
                  <a:pt x="0" y="0"/>
                </a:moveTo>
                <a:lnTo>
                  <a:pt x="532036" y="0"/>
                </a:lnTo>
                <a:lnTo>
                  <a:pt x="532036" y="186434"/>
                </a:lnTo>
                <a:lnTo>
                  <a:pt x="0" y="18643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8" name="Freeform 38"/>
          <p:cNvSpPr/>
          <p:nvPr/>
        </p:nvSpPr>
        <p:spPr>
          <a:xfrm rot="1568584">
            <a:off x="8877982" y="7914398"/>
            <a:ext cx="532036" cy="186434"/>
          </a:xfrm>
          <a:custGeom>
            <a:avLst/>
            <a:gdLst/>
            <a:ahLst/>
            <a:cxnLst/>
            <a:rect l="l" t="t" r="r" b="b"/>
            <a:pathLst>
              <a:path w="532036" h="186434">
                <a:moveTo>
                  <a:pt x="0" y="0"/>
                </a:moveTo>
                <a:lnTo>
                  <a:pt x="532036" y="0"/>
                </a:lnTo>
                <a:lnTo>
                  <a:pt x="532036" y="186435"/>
                </a:lnTo>
                <a:lnTo>
                  <a:pt x="0" y="18643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F9FD"/>
        </a:solidFill>
        <a:effectLst/>
      </p:bgPr>
    </p:bg>
    <p:spTree>
      <p:nvGrpSpPr>
        <p:cNvPr id="1" name=""/>
        <p:cNvGrpSpPr/>
        <p:nvPr/>
      </p:nvGrpSpPr>
      <p:grpSpPr>
        <a:xfrm>
          <a:off x="0" y="0"/>
          <a:ext cx="0" cy="0"/>
          <a:chOff x="0" y="0"/>
          <a:chExt cx="0" cy="0"/>
        </a:xfrm>
      </p:grpSpPr>
      <p:sp>
        <p:nvSpPr>
          <p:cNvPr id="2" name="Freeform 2"/>
          <p:cNvSpPr/>
          <p:nvPr/>
        </p:nvSpPr>
        <p:spPr>
          <a:xfrm flipV="1">
            <a:off x="-236229" y="-1248484"/>
            <a:ext cx="18524229" cy="4214262"/>
          </a:xfrm>
          <a:custGeom>
            <a:avLst/>
            <a:gdLst/>
            <a:ahLst/>
            <a:cxnLst/>
            <a:rect l="l" t="t" r="r" b="b"/>
            <a:pathLst>
              <a:path w="18524229" h="4214262">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0" y="8633902"/>
            <a:ext cx="18304747" cy="1653098"/>
          </a:xfrm>
          <a:custGeom>
            <a:avLst/>
            <a:gdLst/>
            <a:ahLst/>
            <a:cxnLst/>
            <a:rect l="l" t="t" r="r" b="b"/>
            <a:pathLst>
              <a:path w="18304747" h="1653098">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b="-166349"/>
            </a:stretch>
          </a:blipFill>
        </p:spPr>
        <p:txBody>
          <a:bodyPr/>
          <a:lstStyle/>
          <a:p>
            <a:endParaRPr lang="en-GB"/>
          </a:p>
        </p:txBody>
      </p:sp>
      <p:sp>
        <p:nvSpPr>
          <p:cNvPr id="4" name="Freeform 4"/>
          <p:cNvSpPr/>
          <p:nvPr/>
        </p:nvSpPr>
        <p:spPr>
          <a:xfrm>
            <a:off x="15567606" y="7476080"/>
            <a:ext cx="2358333" cy="2214371"/>
          </a:xfrm>
          <a:custGeom>
            <a:avLst/>
            <a:gdLst/>
            <a:ahLst/>
            <a:cxnLst/>
            <a:rect l="l" t="t" r="r" b="b"/>
            <a:pathLst>
              <a:path w="2358333" h="2214371">
                <a:moveTo>
                  <a:pt x="0" y="0"/>
                </a:moveTo>
                <a:lnTo>
                  <a:pt x="2358333" y="0"/>
                </a:lnTo>
                <a:lnTo>
                  <a:pt x="2358333"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r="-5025" b="-9616"/>
            </a:stretch>
          </a:blipFill>
        </p:spPr>
        <p:txBody>
          <a:bodyPr/>
          <a:lstStyle/>
          <a:p>
            <a:endParaRPr lang="en-GB"/>
          </a:p>
        </p:txBody>
      </p:sp>
      <p:sp>
        <p:nvSpPr>
          <p:cNvPr id="5" name="Freeform 5"/>
          <p:cNvSpPr/>
          <p:nvPr/>
        </p:nvSpPr>
        <p:spPr>
          <a:xfrm>
            <a:off x="14936633" y="9690451"/>
            <a:ext cx="3351367" cy="596549"/>
          </a:xfrm>
          <a:custGeom>
            <a:avLst/>
            <a:gdLst/>
            <a:ahLst/>
            <a:cxnLst/>
            <a:rect l="l" t="t" r="r" b="b"/>
            <a:pathLst>
              <a:path w="3351367" h="596549">
                <a:moveTo>
                  <a:pt x="0" y="0"/>
                </a:moveTo>
                <a:lnTo>
                  <a:pt x="3351367" y="0"/>
                </a:lnTo>
                <a:lnTo>
                  <a:pt x="3351367" y="596549"/>
                </a:lnTo>
                <a:lnTo>
                  <a:pt x="0" y="596549"/>
                </a:lnTo>
                <a:lnTo>
                  <a:pt x="0" y="0"/>
                </a:lnTo>
                <a:close/>
              </a:path>
            </a:pathLst>
          </a:custGeom>
          <a:blipFill>
            <a:blip r:embed="rId8"/>
            <a:stretch>
              <a:fillRect/>
            </a:stretch>
          </a:blipFill>
        </p:spPr>
        <p:txBody>
          <a:bodyPr/>
          <a:lstStyle/>
          <a:p>
            <a:endParaRPr lang="en-GB"/>
          </a:p>
        </p:txBody>
      </p:sp>
      <p:sp>
        <p:nvSpPr>
          <p:cNvPr id="6" name="Freeform 6"/>
          <p:cNvSpPr/>
          <p:nvPr/>
        </p:nvSpPr>
        <p:spPr>
          <a:xfrm>
            <a:off x="9626144" y="2380140"/>
            <a:ext cx="7120628" cy="4744119"/>
          </a:xfrm>
          <a:custGeom>
            <a:avLst/>
            <a:gdLst/>
            <a:ahLst/>
            <a:cxnLst/>
            <a:rect l="l" t="t" r="r" b="b"/>
            <a:pathLst>
              <a:path w="7120628" h="4744119">
                <a:moveTo>
                  <a:pt x="0" y="0"/>
                </a:moveTo>
                <a:lnTo>
                  <a:pt x="7120629" y="0"/>
                </a:lnTo>
                <a:lnTo>
                  <a:pt x="7120629" y="4744119"/>
                </a:lnTo>
                <a:lnTo>
                  <a:pt x="0" y="4744119"/>
                </a:lnTo>
                <a:lnTo>
                  <a:pt x="0" y="0"/>
                </a:lnTo>
                <a:close/>
              </a:path>
            </a:pathLst>
          </a:custGeom>
          <a:blipFill>
            <a:blip r:embed="rId9"/>
            <a:stretch>
              <a:fillRect/>
            </a:stretch>
          </a:blipFill>
        </p:spPr>
        <p:txBody>
          <a:bodyPr/>
          <a:lstStyle/>
          <a:p>
            <a:endParaRPr lang="en-GB"/>
          </a:p>
        </p:txBody>
      </p:sp>
      <p:sp>
        <p:nvSpPr>
          <p:cNvPr id="7" name="TextBox 7"/>
          <p:cNvSpPr txBox="1"/>
          <p:nvPr/>
        </p:nvSpPr>
        <p:spPr>
          <a:xfrm>
            <a:off x="367010" y="2294415"/>
            <a:ext cx="9001008" cy="4213225"/>
          </a:xfrm>
          <a:prstGeom prst="rect">
            <a:avLst/>
          </a:prstGeom>
        </p:spPr>
        <p:txBody>
          <a:bodyPr lIns="0" tIns="0" rIns="0" bIns="0" rtlCol="0" anchor="t">
            <a:spAutoFit/>
          </a:bodyPr>
          <a:lstStyle/>
          <a:p>
            <a:pPr algn="l">
              <a:lnSpc>
                <a:spcPts val="5599"/>
              </a:lnSpc>
            </a:pPr>
            <a:r>
              <a:rPr lang="en-US" sz="3999">
                <a:solidFill>
                  <a:srgbClr val="2C3990"/>
                </a:solidFill>
                <a:latin typeface="Glacial Indifference"/>
                <a:ea typeface="Glacial Indifference"/>
                <a:cs typeface="Glacial Indifference"/>
                <a:sym typeface="Glacial Indifference"/>
              </a:rPr>
              <a:t>Forests are large areas (at least 2 ½ football pitches) that mostly contain trees. </a:t>
            </a:r>
          </a:p>
          <a:p>
            <a:pPr algn="l">
              <a:lnSpc>
                <a:spcPts val="5599"/>
              </a:lnSpc>
            </a:pPr>
            <a:endParaRPr lang="en-US" sz="3999">
              <a:solidFill>
                <a:srgbClr val="2C3990"/>
              </a:solidFill>
              <a:latin typeface="Glacial Indifference"/>
              <a:ea typeface="Glacial Indifference"/>
              <a:cs typeface="Glacial Indifference"/>
              <a:sym typeface="Glacial Indifference"/>
            </a:endParaRPr>
          </a:p>
          <a:p>
            <a:pPr algn="l">
              <a:lnSpc>
                <a:spcPts val="5599"/>
              </a:lnSpc>
            </a:pPr>
            <a:r>
              <a:rPr lang="en-US" sz="3999">
                <a:solidFill>
                  <a:srgbClr val="2C3990"/>
                </a:solidFill>
                <a:latin typeface="Glacial Indifference"/>
                <a:ea typeface="Glacial Indifference"/>
                <a:cs typeface="Glacial Indifference"/>
                <a:sym typeface="Glacial Indifference"/>
              </a:rPr>
              <a:t>Forests are also home to other plants and animals.</a:t>
            </a:r>
          </a:p>
        </p:txBody>
      </p:sp>
      <p:sp>
        <p:nvSpPr>
          <p:cNvPr id="8" name="TextBox 8"/>
          <p:cNvSpPr txBox="1"/>
          <p:nvPr/>
        </p:nvSpPr>
        <p:spPr>
          <a:xfrm>
            <a:off x="367010" y="266666"/>
            <a:ext cx="10651802" cy="1076326"/>
          </a:xfrm>
          <a:prstGeom prst="rect">
            <a:avLst/>
          </a:prstGeom>
        </p:spPr>
        <p:txBody>
          <a:bodyPr lIns="0" tIns="0" rIns="0" bIns="0" rtlCol="0" anchor="t">
            <a:spAutoFit/>
          </a:bodyPr>
          <a:lstStyle/>
          <a:p>
            <a:pPr algn="l">
              <a:lnSpc>
                <a:spcPts val="8399"/>
              </a:lnSpc>
            </a:pPr>
            <a:r>
              <a:rPr lang="en-US" sz="5999" b="1">
                <a:solidFill>
                  <a:srgbClr val="2C3990"/>
                </a:solidFill>
                <a:latin typeface="Poppins Bold"/>
                <a:ea typeface="Poppins Bold"/>
                <a:cs typeface="Poppins Bold"/>
                <a:sym typeface="Poppins Bold"/>
              </a:rPr>
              <a:t>What is a Forest?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e74dc73-4495-4429-9a15-86bb8dd1ca36" xsi:nil="true"/>
    <lcf76f155ced4ddcb4097134ff3c332f xmlns="aaf6f243-ada2-4655-9549-2571b56c24a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7857D7F08ABBB408B2D1BCF3C4C91A7" ma:contentTypeVersion="16" ma:contentTypeDescription="Create a new document." ma:contentTypeScope="" ma:versionID="0053610a7cb076979ee2bb2bc806aeb3">
  <xsd:schema xmlns:xsd="http://www.w3.org/2001/XMLSchema" xmlns:xs="http://www.w3.org/2001/XMLSchema" xmlns:p="http://schemas.microsoft.com/office/2006/metadata/properties" xmlns:ns2="aaf6f243-ada2-4655-9549-2571b56c24a5" xmlns:ns3="9e74dc73-4495-4429-9a15-86bb8dd1ca36" targetNamespace="http://schemas.microsoft.com/office/2006/metadata/properties" ma:root="true" ma:fieldsID="15f4ea8a5639e1abac920f16515dd2da" ns2:_="" ns3:_="">
    <xsd:import namespace="aaf6f243-ada2-4655-9549-2571b56c24a5"/>
    <xsd:import namespace="9e74dc73-4495-4429-9a15-86bb8dd1ca3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f6f243-ada2-4655-9549-2571b56c24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4a8ee3a2-d8b1-4e59-8d70-f503ff280f84"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74dc73-4495-4429-9a15-86bb8dd1ca3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3f042940-5bba-4aff-aef4-7b255d946fde}" ma:internalName="TaxCatchAll" ma:showField="CatchAllData" ma:web="9e74dc73-4495-4429-9a15-86bb8dd1ca3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CCBD50E-8D1F-48D0-8A3C-336770122545}">
  <ds:schemaRefs>
    <ds:schemaRef ds:uri="http://schemas.microsoft.com/office/2006/metadata/properties"/>
    <ds:schemaRef ds:uri="http://schemas.microsoft.com/office/infopath/2007/PartnerControls"/>
    <ds:schemaRef ds:uri="9e74dc73-4495-4429-9a15-86bb8dd1ca36"/>
    <ds:schemaRef ds:uri="aaf6f243-ada2-4655-9549-2571b56c24a5"/>
  </ds:schemaRefs>
</ds:datastoreItem>
</file>

<file path=customXml/itemProps2.xml><?xml version="1.0" encoding="utf-8"?>
<ds:datastoreItem xmlns:ds="http://schemas.openxmlformats.org/officeDocument/2006/customXml" ds:itemID="{F390B5BF-F706-4A62-B457-4A198FF54E16}">
  <ds:schemaRefs>
    <ds:schemaRef ds:uri="http://schemas.microsoft.com/sharepoint/v3/contenttype/forms"/>
  </ds:schemaRefs>
</ds:datastoreItem>
</file>

<file path=customXml/itemProps3.xml><?xml version="1.0" encoding="utf-8"?>
<ds:datastoreItem xmlns:ds="http://schemas.openxmlformats.org/officeDocument/2006/customXml" ds:itemID="{BCB7891F-B6E8-408A-8540-A3D4B4AA8C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f6f243-ada2-4655-9549-2571b56c24a5"/>
    <ds:schemaRef ds:uri="9e74dc73-4495-4429-9a15-86bb8dd1ca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1162</Words>
  <Application>Microsoft Office PowerPoint</Application>
  <PresentationFormat>Custom</PresentationFormat>
  <Paragraphs>161</Paragraphs>
  <Slides>27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Poppins Bold</vt:lpstr>
      <vt:lpstr>Calibri</vt:lpstr>
      <vt:lpstr>Glacial Indifference</vt:lpstr>
      <vt:lpstr>Arial</vt:lpstr>
      <vt:lpstr>Glacial Indifference Bold</vt:lpstr>
      <vt:lpstr>Poppins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Tree-Mendous Trees KS2</dc:title>
  <cp:lastModifiedBy>Hannah Fishburn</cp:lastModifiedBy>
  <cp:revision>1</cp:revision>
  <dcterms:created xsi:type="dcterms:W3CDTF">2006-08-16T00:00:00Z</dcterms:created>
  <dcterms:modified xsi:type="dcterms:W3CDTF">2025-09-17T09:33:13Z</dcterms:modified>
  <dc:identifier>DAGxc14Lqws</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0x01010057857D7F08ABBB408B2D1BCF3C4C91A7</vt:lpwstr>
  </property>
</Properties>
</file>